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slides/slide200.xml" ContentType="application/vnd.openxmlformats-officedocument.presentationml.slide+xml"/>
  <Override PartName="/ppt/slides/slide201.xml" ContentType="application/vnd.openxmlformats-officedocument.presentationml.slide+xml"/>
  <Override PartName="/ppt/slides/slide202.xml" ContentType="application/vnd.openxmlformats-officedocument.presentationml.slide+xml"/>
  <Override PartName="/ppt/slides/slide203.xml" ContentType="application/vnd.openxmlformats-officedocument.presentationml.slide+xml"/>
  <Override PartName="/ppt/slides/slide204.xml" ContentType="application/vnd.openxmlformats-officedocument.presentationml.slide+xml"/>
  <Override PartName="/ppt/slides/slide205.xml" ContentType="application/vnd.openxmlformats-officedocument.presentationml.slide+xml"/>
  <Override PartName="/ppt/slides/slide206.xml" ContentType="application/vnd.openxmlformats-officedocument.presentationml.slide+xml"/>
  <Override PartName="/ppt/slides/slide207.xml" ContentType="application/vnd.openxmlformats-officedocument.presentationml.slide+xml"/>
  <Override PartName="/ppt/slides/slide208.xml" ContentType="application/vnd.openxmlformats-officedocument.presentationml.slide+xml"/>
  <Override PartName="/ppt/slides/slide209.xml" ContentType="application/vnd.openxmlformats-officedocument.presentationml.slide+xml"/>
  <Override PartName="/ppt/slides/slide210.xml" ContentType="application/vnd.openxmlformats-officedocument.presentationml.slide+xml"/>
  <Override PartName="/ppt/slides/slide211.xml" ContentType="application/vnd.openxmlformats-officedocument.presentationml.slide+xml"/>
  <Override PartName="/ppt/slides/slide212.xml" ContentType="application/vnd.openxmlformats-officedocument.presentationml.slide+xml"/>
  <Override PartName="/ppt/slides/slide213.xml" ContentType="application/vnd.openxmlformats-officedocument.presentationml.slide+xml"/>
  <Override PartName="/ppt/slides/slide214.xml" ContentType="application/vnd.openxmlformats-officedocument.presentationml.slide+xml"/>
  <Override PartName="/ppt/slides/slide215.xml" ContentType="application/vnd.openxmlformats-officedocument.presentationml.slide+xml"/>
  <Override PartName="/ppt/slides/slide216.xml" ContentType="application/vnd.openxmlformats-officedocument.presentationml.slide+xml"/>
  <Override PartName="/ppt/slides/slide217.xml" ContentType="application/vnd.openxmlformats-officedocument.presentationml.slide+xml"/>
  <Override PartName="/ppt/slides/slide218.xml" ContentType="application/vnd.openxmlformats-officedocument.presentationml.slide+xml"/>
  <Override PartName="/ppt/slides/slide219.xml" ContentType="application/vnd.openxmlformats-officedocument.presentationml.slide+xml"/>
  <Override PartName="/ppt/slides/slide220.xml" ContentType="application/vnd.openxmlformats-officedocument.presentationml.slide+xml"/>
  <Override PartName="/ppt/slides/slide221.xml" ContentType="application/vnd.openxmlformats-officedocument.presentationml.slide+xml"/>
  <Override PartName="/ppt/slides/slide222.xml" ContentType="application/vnd.openxmlformats-officedocument.presentationml.slide+xml"/>
  <Override PartName="/ppt/slides/slide223.xml" ContentType="application/vnd.openxmlformats-officedocument.presentationml.slide+xml"/>
  <Override PartName="/ppt/slides/slide224.xml" ContentType="application/vnd.openxmlformats-officedocument.presentationml.slide+xml"/>
  <Override PartName="/ppt/slides/slide225.xml" ContentType="application/vnd.openxmlformats-officedocument.presentationml.slide+xml"/>
  <Override PartName="/ppt/slides/slide226.xml" ContentType="application/vnd.openxmlformats-officedocument.presentationml.slide+xml"/>
  <Override PartName="/ppt/slides/slide227.xml" ContentType="application/vnd.openxmlformats-officedocument.presentationml.slide+xml"/>
  <Override PartName="/ppt/slides/slide228.xml" ContentType="application/vnd.openxmlformats-officedocument.presentationml.slide+xml"/>
  <Override PartName="/ppt/slides/slide229.xml" ContentType="application/vnd.openxmlformats-officedocument.presentationml.slide+xml"/>
  <Override PartName="/ppt/slides/slide230.xml" ContentType="application/vnd.openxmlformats-officedocument.presentationml.slide+xml"/>
  <Override PartName="/ppt/slides/slide231.xml" ContentType="application/vnd.openxmlformats-officedocument.presentationml.slide+xml"/>
  <Override PartName="/ppt/slides/slide232.xml" ContentType="application/vnd.openxmlformats-officedocument.presentationml.slide+xml"/>
  <Override PartName="/ppt/slides/slide233.xml" ContentType="application/vnd.openxmlformats-officedocument.presentationml.slide+xml"/>
  <Override PartName="/ppt/slides/slide234.xml" ContentType="application/vnd.openxmlformats-officedocument.presentationml.slide+xml"/>
  <Override PartName="/ppt/slides/slide235.xml" ContentType="application/vnd.openxmlformats-officedocument.presentationml.slide+xml"/>
  <Override PartName="/ppt/slides/slide236.xml" ContentType="application/vnd.openxmlformats-officedocument.presentationml.slide+xml"/>
  <Override PartName="/ppt/slides/slide237.xml" ContentType="application/vnd.openxmlformats-officedocument.presentationml.slide+xml"/>
  <Override PartName="/ppt/slides/slide238.xml" ContentType="application/vnd.openxmlformats-officedocument.presentationml.slide+xml"/>
  <Override PartName="/ppt/slides/slide239.xml" ContentType="application/vnd.openxmlformats-officedocument.presentationml.slide+xml"/>
  <Override PartName="/ppt/slides/slide240.xml" ContentType="application/vnd.openxmlformats-officedocument.presentationml.slide+xml"/>
  <Override PartName="/ppt/slides/slide241.xml" ContentType="application/vnd.openxmlformats-officedocument.presentationml.slide+xml"/>
  <Override PartName="/ppt/slides/slide242.xml" ContentType="application/vnd.openxmlformats-officedocument.presentationml.slide+xml"/>
  <Override PartName="/ppt/slides/slide243.xml" ContentType="application/vnd.openxmlformats-officedocument.presentationml.slide+xml"/>
  <Override PartName="/ppt/slides/slide244.xml" ContentType="application/vnd.openxmlformats-officedocument.presentationml.slide+xml"/>
  <Override PartName="/ppt/slides/slide245.xml" ContentType="application/vnd.openxmlformats-officedocument.presentationml.slide+xml"/>
  <Override PartName="/ppt/slides/slide246.xml" ContentType="application/vnd.openxmlformats-officedocument.presentationml.slide+xml"/>
  <Override PartName="/ppt/slides/slide247.xml" ContentType="application/vnd.openxmlformats-officedocument.presentationml.slide+xml"/>
  <Override PartName="/ppt/slides/slide248.xml" ContentType="application/vnd.openxmlformats-officedocument.presentationml.slide+xml"/>
  <Override PartName="/ppt/slides/slide249.xml" ContentType="application/vnd.openxmlformats-officedocument.presentationml.slide+xml"/>
  <Override PartName="/ppt/slides/slide250.xml" ContentType="application/vnd.openxmlformats-officedocument.presentationml.slide+xml"/>
  <Override PartName="/ppt/slides/slide251.xml" ContentType="application/vnd.openxmlformats-officedocument.presentationml.slide+xml"/>
  <Override PartName="/ppt/slides/slide252.xml" ContentType="application/vnd.openxmlformats-officedocument.presentationml.slide+xml"/>
  <Override PartName="/ppt/slides/slide253.xml" ContentType="application/vnd.openxmlformats-officedocument.presentationml.slide+xml"/>
  <Override PartName="/ppt/slides/slide254.xml" ContentType="application/vnd.openxmlformats-officedocument.presentationml.slide+xml"/>
  <Override PartName="/ppt/slides/slide255.xml" ContentType="application/vnd.openxmlformats-officedocument.presentationml.slide+xml"/>
  <Override PartName="/ppt/slides/slide256.xml" ContentType="application/vnd.openxmlformats-officedocument.presentationml.slide+xml"/>
  <Override PartName="/ppt/slides/slide257.xml" ContentType="application/vnd.openxmlformats-officedocument.presentationml.slide+xml"/>
  <Override PartName="/ppt/slides/slide258.xml" ContentType="application/vnd.openxmlformats-officedocument.presentationml.slide+xml"/>
  <Override PartName="/ppt/slides/slide259.xml" ContentType="application/vnd.openxmlformats-officedocument.presentationml.slide+xml"/>
  <Override PartName="/ppt/slides/slide260.xml" ContentType="application/vnd.openxmlformats-officedocument.presentationml.slide+xml"/>
  <Override PartName="/ppt/slides/slide261.xml" ContentType="application/vnd.openxmlformats-officedocument.presentationml.slide+xml"/>
  <Override PartName="/ppt/slides/slide262.xml" ContentType="application/vnd.openxmlformats-officedocument.presentationml.slide+xml"/>
  <Override PartName="/ppt/slides/slide263.xml" ContentType="application/vnd.openxmlformats-officedocument.presentationml.slide+xml"/>
  <Override PartName="/ppt/slides/slide264.xml" ContentType="application/vnd.openxmlformats-officedocument.presentationml.slide+xml"/>
  <Override PartName="/ppt/slides/slide265.xml" ContentType="application/vnd.openxmlformats-officedocument.presentationml.slide+xml"/>
  <Override PartName="/ppt/slides/slide266.xml" ContentType="application/vnd.openxmlformats-officedocument.presentationml.slide+xml"/>
  <Override PartName="/ppt/slides/slide267.xml" ContentType="application/vnd.openxmlformats-officedocument.presentationml.slide+xml"/>
  <Override PartName="/ppt/slides/slide268.xml" ContentType="application/vnd.openxmlformats-officedocument.presentationml.slide+xml"/>
  <Override PartName="/ppt/slides/slide269.xml" ContentType="application/vnd.openxmlformats-officedocument.presentationml.slide+xml"/>
  <Override PartName="/ppt/slides/slide270.xml" ContentType="application/vnd.openxmlformats-officedocument.presentationml.slide+xml"/>
  <Override PartName="/ppt/slides/slide271.xml" ContentType="application/vnd.openxmlformats-officedocument.presentationml.slide+xml"/>
  <Override PartName="/ppt/slides/slide272.xml" ContentType="application/vnd.openxmlformats-officedocument.presentationml.slide+xml"/>
  <Override PartName="/ppt/slides/slide273.xml" ContentType="application/vnd.openxmlformats-officedocument.presentationml.slide+xml"/>
  <Override PartName="/ppt/slides/slide274.xml" ContentType="application/vnd.openxmlformats-officedocument.presentationml.slide+xml"/>
  <Override PartName="/ppt/slides/slide275.xml" ContentType="application/vnd.openxmlformats-officedocument.presentationml.slide+xml"/>
  <Override PartName="/ppt/slides/slide276.xml" ContentType="application/vnd.openxmlformats-officedocument.presentationml.slide+xml"/>
  <Override PartName="/ppt/slides/slide277.xml" ContentType="application/vnd.openxmlformats-officedocument.presentationml.slide+xml"/>
  <Override PartName="/ppt/slides/slide278.xml" ContentType="application/vnd.openxmlformats-officedocument.presentationml.slide+xml"/>
  <Override PartName="/ppt/slides/slide279.xml" ContentType="application/vnd.openxmlformats-officedocument.presentationml.slide+xml"/>
  <Override PartName="/ppt/slides/slide280.xml" ContentType="application/vnd.openxmlformats-officedocument.presentationml.slide+xml"/>
  <Override PartName="/ppt/slides/slide281.xml" ContentType="application/vnd.openxmlformats-officedocument.presentationml.slide+xml"/>
  <Override PartName="/ppt/slides/slide282.xml" ContentType="application/vnd.openxmlformats-officedocument.presentationml.slide+xml"/>
  <Override PartName="/ppt/slides/slide283.xml" ContentType="application/vnd.openxmlformats-officedocument.presentationml.slide+xml"/>
  <Override PartName="/ppt/slides/slide284.xml" ContentType="application/vnd.openxmlformats-officedocument.presentationml.slide+xml"/>
  <Override PartName="/ppt/slides/slide285.xml" ContentType="application/vnd.openxmlformats-officedocument.presentationml.slide+xml"/>
  <Override PartName="/ppt/slides/slide286.xml" ContentType="application/vnd.openxmlformats-officedocument.presentationml.slide+xml"/>
  <Override PartName="/ppt/slides/slide287.xml" ContentType="application/vnd.openxmlformats-officedocument.presentationml.slide+xml"/>
  <Override PartName="/ppt/slides/slide288.xml" ContentType="application/vnd.openxmlformats-officedocument.presentationml.slide+xml"/>
  <Override PartName="/ppt/slides/slide289.xml" ContentType="application/vnd.openxmlformats-officedocument.presentationml.slide+xml"/>
  <Override PartName="/ppt/slides/slide290.xml" ContentType="application/vnd.openxmlformats-officedocument.presentationml.slide+xml"/>
  <Override PartName="/ppt/slides/slide291.xml" ContentType="application/vnd.openxmlformats-officedocument.presentationml.slide+xml"/>
  <Override PartName="/ppt/slides/slide292.xml" ContentType="application/vnd.openxmlformats-officedocument.presentationml.slide+xml"/>
  <Override PartName="/ppt/slides/slide293.xml" ContentType="application/vnd.openxmlformats-officedocument.presentationml.slide+xml"/>
  <Override PartName="/ppt/slides/slide294.xml" ContentType="application/vnd.openxmlformats-officedocument.presentationml.slide+xml"/>
  <Override PartName="/ppt/slides/slide295.xml" ContentType="application/vnd.openxmlformats-officedocument.presentationml.slide+xml"/>
  <Override PartName="/ppt/slides/slide296.xml" ContentType="application/vnd.openxmlformats-officedocument.presentationml.slide+xml"/>
  <Override PartName="/ppt/slides/slide297.xml" ContentType="application/vnd.openxmlformats-officedocument.presentationml.slide+xml"/>
  <Override PartName="/ppt/slides/slide298.xml" ContentType="application/vnd.openxmlformats-officedocument.presentationml.slide+xml"/>
  <Override PartName="/ppt/slides/slide299.xml" ContentType="application/vnd.openxmlformats-officedocument.presentationml.slide+xml"/>
  <Override PartName="/ppt/slides/slide300.xml" ContentType="application/vnd.openxmlformats-officedocument.presentationml.slide+xml"/>
  <Override PartName="/ppt/slides/slide301.xml" ContentType="application/vnd.openxmlformats-officedocument.presentationml.slide+xml"/>
  <Override PartName="/ppt/slides/slide302.xml" ContentType="application/vnd.openxmlformats-officedocument.presentationml.slide+xml"/>
  <Override PartName="/ppt/slides/slide303.xml" ContentType="application/vnd.openxmlformats-officedocument.presentationml.slide+xml"/>
  <Override PartName="/ppt/slides/slide304.xml" ContentType="application/vnd.openxmlformats-officedocument.presentationml.slide+xml"/>
  <Override PartName="/ppt/slides/slide305.xml" ContentType="application/vnd.openxmlformats-officedocument.presentationml.slide+xml"/>
  <Override PartName="/ppt/slides/slide306.xml" ContentType="application/vnd.openxmlformats-officedocument.presentationml.slide+xml"/>
  <Override PartName="/ppt/slides/slide307.xml" ContentType="application/vnd.openxmlformats-officedocument.presentationml.slide+xml"/>
  <Override PartName="/ppt/slides/slide308.xml" ContentType="application/vnd.openxmlformats-officedocument.presentationml.slide+xml"/>
  <Override PartName="/ppt/slides/slide309.xml" ContentType="application/vnd.openxmlformats-officedocument.presentationml.slide+xml"/>
  <Override PartName="/ppt/slides/slide310.xml" ContentType="application/vnd.openxmlformats-officedocument.presentationml.slide+xml"/>
  <Override PartName="/ppt/slides/slide311.xml" ContentType="application/vnd.openxmlformats-officedocument.presentationml.slide+xml"/>
  <Override PartName="/ppt/slides/slide312.xml" ContentType="application/vnd.openxmlformats-officedocument.presentationml.slide+xml"/>
  <Override PartName="/ppt/slides/slide313.xml" ContentType="application/vnd.openxmlformats-officedocument.presentationml.slide+xml"/>
  <Override PartName="/ppt/slides/slide314.xml" ContentType="application/vnd.openxmlformats-officedocument.presentationml.slide+xml"/>
  <Override PartName="/ppt/slides/slide315.xml" ContentType="application/vnd.openxmlformats-officedocument.presentationml.slide+xml"/>
  <Override PartName="/ppt/slides/slide316.xml" ContentType="application/vnd.openxmlformats-officedocument.presentationml.slide+xml"/>
  <Override PartName="/ppt/slides/slide317.xml" ContentType="application/vnd.openxmlformats-officedocument.presentationml.slide+xml"/>
  <Override PartName="/ppt/slides/slide318.xml" ContentType="application/vnd.openxmlformats-officedocument.presentationml.slide+xml"/>
  <Override PartName="/ppt/slides/slide319.xml" ContentType="application/vnd.openxmlformats-officedocument.presentationml.slide+xml"/>
  <Override PartName="/ppt/slides/slide320.xml" ContentType="application/vnd.openxmlformats-officedocument.presentationml.slide+xml"/>
  <Override PartName="/ppt/slides/slide321.xml" ContentType="application/vnd.openxmlformats-officedocument.presentationml.slide+xml"/>
  <Override PartName="/ppt/slides/slide322.xml" ContentType="application/vnd.openxmlformats-officedocument.presentationml.slide+xml"/>
  <Override PartName="/ppt/slides/slide323.xml" ContentType="application/vnd.openxmlformats-officedocument.presentationml.slide+xml"/>
  <Override PartName="/ppt/slides/slide324.xml" ContentType="application/vnd.openxmlformats-officedocument.presentationml.slide+xml"/>
  <Override PartName="/ppt/slides/slide325.xml" ContentType="application/vnd.openxmlformats-officedocument.presentationml.slide+xml"/>
  <Override PartName="/ppt/slides/slide326.xml" ContentType="application/vnd.openxmlformats-officedocument.presentationml.slide+xml"/>
  <Override PartName="/ppt/slides/slide327.xml" ContentType="application/vnd.openxmlformats-officedocument.presentationml.slide+xml"/>
  <Override PartName="/ppt/slides/slide328.xml" ContentType="application/vnd.openxmlformats-officedocument.presentationml.slide+xml"/>
  <Override PartName="/ppt/slides/slide329.xml" ContentType="application/vnd.openxmlformats-officedocument.presentationml.slide+xml"/>
  <Override PartName="/ppt/slides/slide330.xml" ContentType="application/vnd.openxmlformats-officedocument.presentationml.slide+xml"/>
  <Override PartName="/ppt/slides/slide331.xml" ContentType="application/vnd.openxmlformats-officedocument.presentationml.slide+xml"/>
  <Override PartName="/ppt/slides/slide332.xml" ContentType="application/vnd.openxmlformats-officedocument.presentationml.slide+xml"/>
  <Override PartName="/ppt/slides/slide333.xml" ContentType="application/vnd.openxmlformats-officedocument.presentationml.slide+xml"/>
  <Override PartName="/ppt/slides/slide334.xml" ContentType="application/vnd.openxmlformats-officedocument.presentationml.slide+xml"/>
  <Override PartName="/ppt/slides/slide335.xml" ContentType="application/vnd.openxmlformats-officedocument.presentationml.slide+xml"/>
  <Override PartName="/ppt/slides/slide336.xml" ContentType="application/vnd.openxmlformats-officedocument.presentationml.slide+xml"/>
  <Override PartName="/ppt/slides/slide337.xml" ContentType="application/vnd.openxmlformats-officedocument.presentationml.slide+xml"/>
  <Override PartName="/ppt/slides/slide338.xml" ContentType="application/vnd.openxmlformats-officedocument.presentationml.slide+xml"/>
  <Override PartName="/ppt/slides/slide339.xml" ContentType="application/vnd.openxmlformats-officedocument.presentationml.slide+xml"/>
  <Override PartName="/ppt/slides/slide340.xml" ContentType="application/vnd.openxmlformats-officedocument.presentationml.slide+xml"/>
  <Override PartName="/ppt/slides/slide341.xml" ContentType="application/vnd.openxmlformats-officedocument.presentationml.slide+xml"/>
  <Override PartName="/ppt/slides/slide342.xml" ContentType="application/vnd.openxmlformats-officedocument.presentationml.slide+xml"/>
  <Override PartName="/ppt/slides/slide343.xml" ContentType="application/vnd.openxmlformats-officedocument.presentationml.slide+xml"/>
  <Override PartName="/ppt/slides/slide344.xml" ContentType="application/vnd.openxmlformats-officedocument.presentationml.slide+xml"/>
  <Override PartName="/ppt/slides/slide345.xml" ContentType="application/vnd.openxmlformats-officedocument.presentationml.slide+xml"/>
  <Override PartName="/ppt/slides/slide346.xml" ContentType="application/vnd.openxmlformats-officedocument.presentationml.slide+xml"/>
  <Override PartName="/ppt/slides/slide347.xml" ContentType="application/vnd.openxmlformats-officedocument.presentationml.slide+xml"/>
  <Override PartName="/ppt/slides/slide348.xml" ContentType="application/vnd.openxmlformats-officedocument.presentationml.slide+xml"/>
  <Override PartName="/ppt/slides/slide349.xml" ContentType="application/vnd.openxmlformats-officedocument.presentationml.slide+xml"/>
  <Override PartName="/ppt/slides/slide350.xml" ContentType="application/vnd.openxmlformats-officedocument.presentationml.slide+xml"/>
  <Override PartName="/ppt/slides/slide351.xml" ContentType="application/vnd.openxmlformats-officedocument.presentationml.slide+xml"/>
  <Override PartName="/ppt/slides/slide352.xml" ContentType="application/vnd.openxmlformats-officedocument.presentationml.slide+xml"/>
  <Override PartName="/ppt/slides/slide353.xml" ContentType="application/vnd.openxmlformats-officedocument.presentationml.slide+xml"/>
  <Override PartName="/ppt/slides/slide354.xml" ContentType="application/vnd.openxmlformats-officedocument.presentationml.slide+xml"/>
  <Override PartName="/ppt/slides/slide355.xml" ContentType="application/vnd.openxmlformats-officedocument.presentationml.slide+xml"/>
  <Override PartName="/ppt/slides/slide356.xml" ContentType="application/vnd.openxmlformats-officedocument.presentationml.slide+xml"/>
  <Override PartName="/ppt/slides/slide357.xml" ContentType="application/vnd.openxmlformats-officedocument.presentationml.slide+xml"/>
  <Override PartName="/ppt/slides/slide358.xml" ContentType="application/vnd.openxmlformats-officedocument.presentationml.slide+xml"/>
  <Override PartName="/ppt/slides/slide359.xml" ContentType="application/vnd.openxmlformats-officedocument.presentationml.slide+xml"/>
  <Override PartName="/ppt/slides/slide360.xml" ContentType="application/vnd.openxmlformats-officedocument.presentationml.slide+xml"/>
  <Override PartName="/ppt/slides/slide361.xml" ContentType="application/vnd.openxmlformats-officedocument.presentationml.slide+xml"/>
  <Override PartName="/ppt/slides/slide362.xml" ContentType="application/vnd.openxmlformats-officedocument.presentationml.slide+xml"/>
  <Override PartName="/ppt/slides/slide363.xml" ContentType="application/vnd.openxmlformats-officedocument.presentationml.slide+xml"/>
  <Override PartName="/ppt/slides/slide364.xml" ContentType="application/vnd.openxmlformats-officedocument.presentationml.slide+xml"/>
  <Override PartName="/ppt/slides/slide365.xml" ContentType="application/vnd.openxmlformats-officedocument.presentationml.slide+xml"/>
  <Override PartName="/ppt/slides/slide366.xml" ContentType="application/vnd.openxmlformats-officedocument.presentationml.slide+xml"/>
  <Override PartName="/ppt/slides/slide367.xml" ContentType="application/vnd.openxmlformats-officedocument.presentationml.slide+xml"/>
  <Override PartName="/ppt/slides/slide368.xml" ContentType="application/vnd.openxmlformats-officedocument.presentationml.slide+xml"/>
  <Override PartName="/ppt/slides/slide369.xml" ContentType="application/vnd.openxmlformats-officedocument.presentationml.slide+xml"/>
  <Override PartName="/ppt/slides/slide370.xml" ContentType="application/vnd.openxmlformats-officedocument.presentationml.slide+xml"/>
  <Override PartName="/ppt/slides/slide371.xml" ContentType="application/vnd.openxmlformats-officedocument.presentationml.slide+xml"/>
  <Override PartName="/ppt/slides/slide372.xml" ContentType="application/vnd.openxmlformats-officedocument.presentationml.slide+xml"/>
  <Override PartName="/ppt/slides/slide373.xml" ContentType="application/vnd.openxmlformats-officedocument.presentationml.slide+xml"/>
  <Override PartName="/ppt/slides/slide374.xml" ContentType="application/vnd.openxmlformats-officedocument.presentationml.slide+xml"/>
  <Override PartName="/ppt/slides/slide375.xml" ContentType="application/vnd.openxmlformats-officedocument.presentationml.slide+xml"/>
  <Override PartName="/ppt/slides/slide376.xml" ContentType="application/vnd.openxmlformats-officedocument.presentationml.slide+xml"/>
  <Override PartName="/ppt/slides/slide377.xml" ContentType="application/vnd.openxmlformats-officedocument.presentationml.slide+xml"/>
  <Override PartName="/ppt/slides/slide378.xml" ContentType="application/vnd.openxmlformats-officedocument.presentationml.slide+xml"/>
  <Override PartName="/ppt/slides/slide379.xml" ContentType="application/vnd.openxmlformats-officedocument.presentationml.slide+xml"/>
  <Override PartName="/ppt/slides/slide380.xml" ContentType="application/vnd.openxmlformats-officedocument.presentationml.slide+xml"/>
  <Override PartName="/ppt/slides/slide381.xml" ContentType="application/vnd.openxmlformats-officedocument.presentationml.slide+xml"/>
  <Override PartName="/ppt/slides/slide382.xml" ContentType="application/vnd.openxmlformats-officedocument.presentationml.slide+xml"/>
  <Override PartName="/ppt/slides/slide383.xml" ContentType="application/vnd.openxmlformats-officedocument.presentationml.slide+xml"/>
  <Override PartName="/ppt/slides/slide384.xml" ContentType="application/vnd.openxmlformats-officedocument.presentationml.slide+xml"/>
  <Override PartName="/ppt/slides/slide385.xml" ContentType="application/vnd.openxmlformats-officedocument.presentationml.slide+xml"/>
  <Override PartName="/ppt/slides/slide386.xml" ContentType="application/vnd.openxmlformats-officedocument.presentationml.slide+xml"/>
  <Override PartName="/ppt/slides/slide387.xml" ContentType="application/vnd.openxmlformats-officedocument.presentationml.slide+xml"/>
  <Override PartName="/ppt/slides/slide388.xml" ContentType="application/vnd.openxmlformats-officedocument.presentationml.slide+xml"/>
  <Override PartName="/ppt/slides/slide389.xml" ContentType="application/vnd.openxmlformats-officedocument.presentationml.slide+xml"/>
  <Override PartName="/ppt/slides/slide390.xml" ContentType="application/vnd.openxmlformats-officedocument.presentationml.slide+xml"/>
  <Override PartName="/ppt/slides/slide391.xml" ContentType="application/vnd.openxmlformats-officedocument.presentationml.slide+xml"/>
  <Override PartName="/ppt/slides/slide392.xml" ContentType="application/vnd.openxmlformats-officedocument.presentationml.slide+xml"/>
  <Override PartName="/ppt/slides/slide393.xml" ContentType="application/vnd.openxmlformats-officedocument.presentationml.slide+xml"/>
  <Override PartName="/ppt/slides/slide394.xml" ContentType="application/vnd.openxmlformats-officedocument.presentationml.slide+xml"/>
  <Override PartName="/ppt/slides/slide395.xml" ContentType="application/vnd.openxmlformats-officedocument.presentationml.slide+xml"/>
  <Override PartName="/ppt/slides/slide396.xml" ContentType="application/vnd.openxmlformats-officedocument.presentationml.slide+xml"/>
  <Override PartName="/ppt/slides/slide397.xml" ContentType="application/vnd.openxmlformats-officedocument.presentationml.slide+xml"/>
  <Override PartName="/ppt/slides/slide398.xml" ContentType="application/vnd.openxmlformats-officedocument.presentationml.slide+xml"/>
  <Override PartName="/ppt/slides/slide399.xml" ContentType="application/vnd.openxmlformats-officedocument.presentationml.slide+xml"/>
  <Override PartName="/ppt/slides/slide400.xml" ContentType="application/vnd.openxmlformats-officedocument.presentationml.slide+xml"/>
  <Override PartName="/ppt/slides/slide401.xml" ContentType="application/vnd.openxmlformats-officedocument.presentationml.slide+xml"/>
  <Override PartName="/ppt/slides/slide402.xml" ContentType="application/vnd.openxmlformats-officedocument.presentationml.slide+xml"/>
  <Override PartName="/ppt/slides/slide403.xml" ContentType="application/vnd.openxmlformats-officedocument.presentationml.slide+xml"/>
  <Override PartName="/ppt/slides/slide404.xml" ContentType="application/vnd.openxmlformats-officedocument.presentationml.slide+xml"/>
  <Override PartName="/ppt/slides/slide405.xml" ContentType="application/vnd.openxmlformats-officedocument.presentationml.slide+xml"/>
  <Override PartName="/ppt/slides/slide406.xml" ContentType="application/vnd.openxmlformats-officedocument.presentationml.slide+xml"/>
  <Override PartName="/ppt/slides/slide407.xml" ContentType="application/vnd.openxmlformats-officedocument.presentationml.slide+xml"/>
  <Override PartName="/ppt/slides/slide408.xml" ContentType="application/vnd.openxmlformats-officedocument.presentationml.slide+xml"/>
  <Override PartName="/ppt/slides/slide409.xml" ContentType="application/vnd.openxmlformats-officedocument.presentationml.slide+xml"/>
  <Override PartName="/ppt/slides/slide410.xml" ContentType="application/vnd.openxmlformats-officedocument.presentationml.slide+xml"/>
  <Override PartName="/ppt/slides/slide411.xml" ContentType="application/vnd.openxmlformats-officedocument.presentationml.slide+xml"/>
  <Override PartName="/ppt/slides/slide412.xml" ContentType="application/vnd.openxmlformats-officedocument.presentationml.slide+xml"/>
  <Override PartName="/ppt/slides/slide413.xml" ContentType="application/vnd.openxmlformats-officedocument.presentationml.slide+xml"/>
  <Override PartName="/ppt/slides/slide414.xml" ContentType="application/vnd.openxmlformats-officedocument.presentationml.slide+xml"/>
  <Override PartName="/ppt/slides/slide415.xml" ContentType="application/vnd.openxmlformats-officedocument.presentationml.slide+xml"/>
  <Override PartName="/ppt/slides/slide416.xml" ContentType="application/vnd.openxmlformats-officedocument.presentationml.slide+xml"/>
  <Override PartName="/ppt/slides/slide417.xml" ContentType="application/vnd.openxmlformats-officedocument.presentationml.slide+xml"/>
  <Override PartName="/ppt/slides/slide418.xml" ContentType="application/vnd.openxmlformats-officedocument.presentationml.slide+xml"/>
  <Override PartName="/ppt/slides/slide419.xml" ContentType="application/vnd.openxmlformats-officedocument.presentationml.slide+xml"/>
  <Override PartName="/ppt/slides/slide420.xml" ContentType="application/vnd.openxmlformats-officedocument.presentationml.slide+xml"/>
  <Override PartName="/ppt/slides/slide4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 /><Relationship Id="rId2" Type="http://schemas.openxmlformats.org/package/2006/relationships/metadata/core-properties" Target="docProps/core.xml" /><Relationship Id="rId1" Type="http://schemas.openxmlformats.org/officeDocument/2006/relationships/officeDocument" Target="ppt/presentation.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23"/>
  </p:notesMasterIdLst>
  <p:sldIdLst>
    <p:sldId id="4566" r:id="rId2"/>
    <p:sldId id="4146" r:id="rId3"/>
    <p:sldId id="4147" r:id="rId4"/>
    <p:sldId id="4148" r:id="rId5"/>
    <p:sldId id="4149" r:id="rId6"/>
    <p:sldId id="4150" r:id="rId7"/>
    <p:sldId id="4151" r:id="rId8"/>
    <p:sldId id="4152" r:id="rId9"/>
    <p:sldId id="4153" r:id="rId10"/>
    <p:sldId id="4154" r:id="rId11"/>
    <p:sldId id="4155" r:id="rId12"/>
    <p:sldId id="4156" r:id="rId13"/>
    <p:sldId id="4157" r:id="rId14"/>
    <p:sldId id="4158" r:id="rId15"/>
    <p:sldId id="4159" r:id="rId16"/>
    <p:sldId id="4160" r:id="rId17"/>
    <p:sldId id="4161" r:id="rId18"/>
    <p:sldId id="4162" r:id="rId19"/>
    <p:sldId id="4163" r:id="rId20"/>
    <p:sldId id="4164" r:id="rId21"/>
    <p:sldId id="4165" r:id="rId22"/>
    <p:sldId id="4166" r:id="rId23"/>
    <p:sldId id="4167" r:id="rId24"/>
    <p:sldId id="4168" r:id="rId25"/>
    <p:sldId id="4169" r:id="rId26"/>
    <p:sldId id="4170" r:id="rId27"/>
    <p:sldId id="4171" r:id="rId28"/>
    <p:sldId id="4172" r:id="rId29"/>
    <p:sldId id="4173" r:id="rId30"/>
    <p:sldId id="4174" r:id="rId31"/>
    <p:sldId id="4175" r:id="rId32"/>
    <p:sldId id="4176" r:id="rId33"/>
    <p:sldId id="4177" r:id="rId34"/>
    <p:sldId id="4178" r:id="rId35"/>
    <p:sldId id="4179" r:id="rId36"/>
    <p:sldId id="4180" r:id="rId37"/>
    <p:sldId id="4181" r:id="rId38"/>
    <p:sldId id="4182" r:id="rId39"/>
    <p:sldId id="4183" r:id="rId40"/>
    <p:sldId id="4184" r:id="rId41"/>
    <p:sldId id="4185" r:id="rId42"/>
    <p:sldId id="4186" r:id="rId43"/>
    <p:sldId id="4187" r:id="rId44"/>
    <p:sldId id="4188" r:id="rId45"/>
    <p:sldId id="4189" r:id="rId46"/>
    <p:sldId id="4190" r:id="rId47"/>
    <p:sldId id="4191" r:id="rId48"/>
    <p:sldId id="4192" r:id="rId49"/>
    <p:sldId id="4193" r:id="rId50"/>
    <p:sldId id="4194" r:id="rId51"/>
    <p:sldId id="4195" r:id="rId52"/>
    <p:sldId id="4196" r:id="rId53"/>
    <p:sldId id="4197" r:id="rId54"/>
    <p:sldId id="4198" r:id="rId55"/>
    <p:sldId id="4199" r:id="rId56"/>
    <p:sldId id="4200" r:id="rId57"/>
    <p:sldId id="4201" r:id="rId58"/>
    <p:sldId id="4202" r:id="rId59"/>
    <p:sldId id="4203" r:id="rId60"/>
    <p:sldId id="4204" r:id="rId61"/>
    <p:sldId id="4205" r:id="rId62"/>
    <p:sldId id="4206" r:id="rId63"/>
    <p:sldId id="4207" r:id="rId64"/>
    <p:sldId id="4208" r:id="rId65"/>
    <p:sldId id="4209" r:id="rId66"/>
    <p:sldId id="4210" r:id="rId67"/>
    <p:sldId id="4211" r:id="rId68"/>
    <p:sldId id="4212" r:id="rId69"/>
    <p:sldId id="4213" r:id="rId70"/>
    <p:sldId id="4214" r:id="rId71"/>
    <p:sldId id="4215" r:id="rId72"/>
    <p:sldId id="4216" r:id="rId73"/>
    <p:sldId id="4217" r:id="rId74"/>
    <p:sldId id="4218" r:id="rId75"/>
    <p:sldId id="4219" r:id="rId76"/>
    <p:sldId id="4220" r:id="rId77"/>
    <p:sldId id="4221" r:id="rId78"/>
    <p:sldId id="4222" r:id="rId79"/>
    <p:sldId id="4223" r:id="rId80"/>
    <p:sldId id="4224" r:id="rId81"/>
    <p:sldId id="4225" r:id="rId82"/>
    <p:sldId id="4226" r:id="rId83"/>
    <p:sldId id="4227" r:id="rId84"/>
    <p:sldId id="4228" r:id="rId85"/>
    <p:sldId id="4229" r:id="rId86"/>
    <p:sldId id="4230" r:id="rId87"/>
    <p:sldId id="4231" r:id="rId88"/>
    <p:sldId id="4232" r:id="rId89"/>
    <p:sldId id="4233" r:id="rId90"/>
    <p:sldId id="4234" r:id="rId91"/>
    <p:sldId id="4235" r:id="rId92"/>
    <p:sldId id="4236" r:id="rId93"/>
    <p:sldId id="4237" r:id="rId94"/>
    <p:sldId id="4238" r:id="rId95"/>
    <p:sldId id="4239" r:id="rId96"/>
    <p:sldId id="4240" r:id="rId97"/>
    <p:sldId id="4241" r:id="rId98"/>
    <p:sldId id="4242" r:id="rId99"/>
    <p:sldId id="4243" r:id="rId100"/>
    <p:sldId id="4244" r:id="rId101"/>
    <p:sldId id="4245" r:id="rId102"/>
    <p:sldId id="4246" r:id="rId103"/>
    <p:sldId id="4247" r:id="rId104"/>
    <p:sldId id="4248" r:id="rId105"/>
    <p:sldId id="4249" r:id="rId106"/>
    <p:sldId id="4250" r:id="rId107"/>
    <p:sldId id="4251" r:id="rId108"/>
    <p:sldId id="4252" r:id="rId109"/>
    <p:sldId id="4253" r:id="rId110"/>
    <p:sldId id="4254" r:id="rId111"/>
    <p:sldId id="4255" r:id="rId112"/>
    <p:sldId id="4256" r:id="rId113"/>
    <p:sldId id="4257" r:id="rId114"/>
    <p:sldId id="4258" r:id="rId115"/>
    <p:sldId id="4259" r:id="rId116"/>
    <p:sldId id="4260" r:id="rId117"/>
    <p:sldId id="4261" r:id="rId118"/>
    <p:sldId id="4262" r:id="rId119"/>
    <p:sldId id="4263" r:id="rId120"/>
    <p:sldId id="4264" r:id="rId121"/>
    <p:sldId id="4265" r:id="rId122"/>
    <p:sldId id="4266" r:id="rId123"/>
    <p:sldId id="4267" r:id="rId124"/>
    <p:sldId id="4268" r:id="rId125"/>
    <p:sldId id="4269" r:id="rId126"/>
    <p:sldId id="4270" r:id="rId127"/>
    <p:sldId id="4271" r:id="rId128"/>
    <p:sldId id="4272" r:id="rId129"/>
    <p:sldId id="4273" r:id="rId130"/>
    <p:sldId id="4274" r:id="rId131"/>
    <p:sldId id="4275" r:id="rId132"/>
    <p:sldId id="4276" r:id="rId133"/>
    <p:sldId id="4277" r:id="rId134"/>
    <p:sldId id="4278" r:id="rId135"/>
    <p:sldId id="4279" r:id="rId136"/>
    <p:sldId id="4280" r:id="rId137"/>
    <p:sldId id="4281" r:id="rId138"/>
    <p:sldId id="4282" r:id="rId139"/>
    <p:sldId id="4283" r:id="rId140"/>
    <p:sldId id="4284" r:id="rId141"/>
    <p:sldId id="4285" r:id="rId142"/>
    <p:sldId id="4286" r:id="rId143"/>
    <p:sldId id="4287" r:id="rId144"/>
    <p:sldId id="4288" r:id="rId145"/>
    <p:sldId id="4289" r:id="rId146"/>
    <p:sldId id="4290" r:id="rId147"/>
    <p:sldId id="4291" r:id="rId148"/>
    <p:sldId id="4292" r:id="rId149"/>
    <p:sldId id="4293" r:id="rId150"/>
    <p:sldId id="4294" r:id="rId151"/>
    <p:sldId id="4295" r:id="rId152"/>
    <p:sldId id="4296" r:id="rId153"/>
    <p:sldId id="4297" r:id="rId154"/>
    <p:sldId id="4298" r:id="rId155"/>
    <p:sldId id="4299" r:id="rId156"/>
    <p:sldId id="4300" r:id="rId157"/>
    <p:sldId id="4301" r:id="rId158"/>
    <p:sldId id="4302" r:id="rId159"/>
    <p:sldId id="4303" r:id="rId160"/>
    <p:sldId id="4304" r:id="rId161"/>
    <p:sldId id="4305" r:id="rId162"/>
    <p:sldId id="4306" r:id="rId163"/>
    <p:sldId id="4307" r:id="rId164"/>
    <p:sldId id="4308" r:id="rId165"/>
    <p:sldId id="4309" r:id="rId166"/>
    <p:sldId id="4310" r:id="rId167"/>
    <p:sldId id="4311" r:id="rId168"/>
    <p:sldId id="4312" r:id="rId169"/>
    <p:sldId id="4313" r:id="rId170"/>
    <p:sldId id="4314" r:id="rId171"/>
    <p:sldId id="4315" r:id="rId172"/>
    <p:sldId id="4316" r:id="rId173"/>
    <p:sldId id="4317" r:id="rId174"/>
    <p:sldId id="4318" r:id="rId175"/>
    <p:sldId id="4319" r:id="rId176"/>
    <p:sldId id="4320" r:id="rId177"/>
    <p:sldId id="4321" r:id="rId178"/>
    <p:sldId id="4322" r:id="rId179"/>
    <p:sldId id="4323" r:id="rId180"/>
    <p:sldId id="4324" r:id="rId181"/>
    <p:sldId id="4325" r:id="rId182"/>
    <p:sldId id="4326" r:id="rId183"/>
    <p:sldId id="4327" r:id="rId184"/>
    <p:sldId id="4328" r:id="rId185"/>
    <p:sldId id="4329" r:id="rId186"/>
    <p:sldId id="4330" r:id="rId187"/>
    <p:sldId id="4331" r:id="rId188"/>
    <p:sldId id="4332" r:id="rId189"/>
    <p:sldId id="4333" r:id="rId190"/>
    <p:sldId id="4334" r:id="rId191"/>
    <p:sldId id="4335" r:id="rId192"/>
    <p:sldId id="4336" r:id="rId193"/>
    <p:sldId id="4337" r:id="rId194"/>
    <p:sldId id="4338" r:id="rId195"/>
    <p:sldId id="4339" r:id="rId196"/>
    <p:sldId id="4340" r:id="rId197"/>
    <p:sldId id="4341" r:id="rId198"/>
    <p:sldId id="4342" r:id="rId199"/>
    <p:sldId id="4343" r:id="rId200"/>
    <p:sldId id="4344" r:id="rId201"/>
    <p:sldId id="4345" r:id="rId202"/>
    <p:sldId id="4346" r:id="rId203"/>
    <p:sldId id="4347" r:id="rId204"/>
    <p:sldId id="4348" r:id="rId205"/>
    <p:sldId id="4349" r:id="rId206"/>
    <p:sldId id="4350" r:id="rId207"/>
    <p:sldId id="4351" r:id="rId208"/>
    <p:sldId id="4352" r:id="rId209"/>
    <p:sldId id="4353" r:id="rId210"/>
    <p:sldId id="4354" r:id="rId211"/>
    <p:sldId id="4355" r:id="rId212"/>
    <p:sldId id="4356" r:id="rId213"/>
    <p:sldId id="4357" r:id="rId214"/>
    <p:sldId id="4358" r:id="rId215"/>
    <p:sldId id="4359" r:id="rId216"/>
    <p:sldId id="4360" r:id="rId217"/>
    <p:sldId id="4361" r:id="rId218"/>
    <p:sldId id="4362" r:id="rId219"/>
    <p:sldId id="4363" r:id="rId220"/>
    <p:sldId id="4364" r:id="rId221"/>
    <p:sldId id="4365" r:id="rId222"/>
    <p:sldId id="4366" r:id="rId223"/>
    <p:sldId id="4367" r:id="rId224"/>
    <p:sldId id="4368" r:id="rId225"/>
    <p:sldId id="4369" r:id="rId226"/>
    <p:sldId id="4370" r:id="rId227"/>
    <p:sldId id="4371" r:id="rId228"/>
    <p:sldId id="4372" r:id="rId229"/>
    <p:sldId id="4373" r:id="rId230"/>
    <p:sldId id="4374" r:id="rId231"/>
    <p:sldId id="4375" r:id="rId232"/>
    <p:sldId id="4376" r:id="rId233"/>
    <p:sldId id="4377" r:id="rId234"/>
    <p:sldId id="4378" r:id="rId235"/>
    <p:sldId id="4379" r:id="rId236"/>
    <p:sldId id="4380" r:id="rId237"/>
    <p:sldId id="4381" r:id="rId238"/>
    <p:sldId id="4382" r:id="rId239"/>
    <p:sldId id="4383" r:id="rId240"/>
    <p:sldId id="4384" r:id="rId241"/>
    <p:sldId id="4385" r:id="rId242"/>
    <p:sldId id="4386" r:id="rId243"/>
    <p:sldId id="4387" r:id="rId244"/>
    <p:sldId id="4388" r:id="rId245"/>
    <p:sldId id="4389" r:id="rId246"/>
    <p:sldId id="4390" r:id="rId247"/>
    <p:sldId id="4391" r:id="rId248"/>
    <p:sldId id="4392" r:id="rId249"/>
    <p:sldId id="4393" r:id="rId250"/>
    <p:sldId id="4394" r:id="rId251"/>
    <p:sldId id="4395" r:id="rId252"/>
    <p:sldId id="4396" r:id="rId253"/>
    <p:sldId id="4397" r:id="rId254"/>
    <p:sldId id="4398" r:id="rId255"/>
    <p:sldId id="4399" r:id="rId256"/>
    <p:sldId id="4400" r:id="rId257"/>
    <p:sldId id="4401" r:id="rId258"/>
    <p:sldId id="4402" r:id="rId259"/>
    <p:sldId id="4403" r:id="rId260"/>
    <p:sldId id="4404" r:id="rId261"/>
    <p:sldId id="4405" r:id="rId262"/>
    <p:sldId id="4406" r:id="rId263"/>
    <p:sldId id="4407" r:id="rId264"/>
    <p:sldId id="4408" r:id="rId265"/>
    <p:sldId id="4409" r:id="rId266"/>
    <p:sldId id="4410" r:id="rId267"/>
    <p:sldId id="4411" r:id="rId268"/>
    <p:sldId id="4412" r:id="rId269"/>
    <p:sldId id="4413" r:id="rId270"/>
    <p:sldId id="4414" r:id="rId271"/>
    <p:sldId id="4415" r:id="rId272"/>
    <p:sldId id="4416" r:id="rId273"/>
    <p:sldId id="4417" r:id="rId274"/>
    <p:sldId id="4418" r:id="rId275"/>
    <p:sldId id="4419" r:id="rId276"/>
    <p:sldId id="4420" r:id="rId277"/>
    <p:sldId id="4421" r:id="rId278"/>
    <p:sldId id="4422" r:id="rId279"/>
    <p:sldId id="4423" r:id="rId280"/>
    <p:sldId id="4424" r:id="rId281"/>
    <p:sldId id="4425" r:id="rId282"/>
    <p:sldId id="4426" r:id="rId283"/>
    <p:sldId id="4427" r:id="rId284"/>
    <p:sldId id="4428" r:id="rId285"/>
    <p:sldId id="4429" r:id="rId286"/>
    <p:sldId id="4430" r:id="rId287"/>
    <p:sldId id="4431" r:id="rId288"/>
    <p:sldId id="4432" r:id="rId289"/>
    <p:sldId id="4433" r:id="rId290"/>
    <p:sldId id="4434" r:id="rId291"/>
    <p:sldId id="4435" r:id="rId292"/>
    <p:sldId id="4436" r:id="rId293"/>
    <p:sldId id="4437" r:id="rId294"/>
    <p:sldId id="4438" r:id="rId295"/>
    <p:sldId id="4439" r:id="rId296"/>
    <p:sldId id="4440" r:id="rId297"/>
    <p:sldId id="4441" r:id="rId298"/>
    <p:sldId id="4442" r:id="rId299"/>
    <p:sldId id="4443" r:id="rId300"/>
    <p:sldId id="4444" r:id="rId301"/>
    <p:sldId id="4445" r:id="rId302"/>
    <p:sldId id="4446" r:id="rId303"/>
    <p:sldId id="4447" r:id="rId304"/>
    <p:sldId id="4448" r:id="rId305"/>
    <p:sldId id="4449" r:id="rId306"/>
    <p:sldId id="4450" r:id="rId307"/>
    <p:sldId id="4451" r:id="rId308"/>
    <p:sldId id="4452" r:id="rId309"/>
    <p:sldId id="4453" r:id="rId310"/>
    <p:sldId id="4454" r:id="rId311"/>
    <p:sldId id="4455" r:id="rId312"/>
    <p:sldId id="4456" r:id="rId313"/>
    <p:sldId id="4457" r:id="rId314"/>
    <p:sldId id="4458" r:id="rId315"/>
    <p:sldId id="4459" r:id="rId316"/>
    <p:sldId id="4460" r:id="rId317"/>
    <p:sldId id="4461" r:id="rId318"/>
    <p:sldId id="4462" r:id="rId319"/>
    <p:sldId id="4463" r:id="rId320"/>
    <p:sldId id="4464" r:id="rId321"/>
    <p:sldId id="4465" r:id="rId322"/>
    <p:sldId id="4466" r:id="rId323"/>
    <p:sldId id="4467" r:id="rId324"/>
    <p:sldId id="4468" r:id="rId325"/>
    <p:sldId id="4469" r:id="rId326"/>
    <p:sldId id="4470" r:id="rId327"/>
    <p:sldId id="4471" r:id="rId328"/>
    <p:sldId id="4472" r:id="rId329"/>
    <p:sldId id="4473" r:id="rId330"/>
    <p:sldId id="4474" r:id="rId331"/>
    <p:sldId id="4475" r:id="rId332"/>
    <p:sldId id="4476" r:id="rId333"/>
    <p:sldId id="4477" r:id="rId334"/>
    <p:sldId id="4478" r:id="rId335"/>
    <p:sldId id="4479" r:id="rId336"/>
    <p:sldId id="4480" r:id="rId337"/>
    <p:sldId id="4481" r:id="rId338"/>
    <p:sldId id="4482" r:id="rId339"/>
    <p:sldId id="4483" r:id="rId340"/>
    <p:sldId id="4484" r:id="rId341"/>
    <p:sldId id="4485" r:id="rId342"/>
    <p:sldId id="4486" r:id="rId343"/>
    <p:sldId id="4487" r:id="rId344"/>
    <p:sldId id="4488" r:id="rId345"/>
    <p:sldId id="4489" r:id="rId346"/>
    <p:sldId id="4490" r:id="rId347"/>
    <p:sldId id="4491" r:id="rId348"/>
    <p:sldId id="4492" r:id="rId349"/>
    <p:sldId id="4493" r:id="rId350"/>
    <p:sldId id="4494" r:id="rId351"/>
    <p:sldId id="4495" r:id="rId352"/>
    <p:sldId id="4496" r:id="rId353"/>
    <p:sldId id="4497" r:id="rId354"/>
    <p:sldId id="4498" r:id="rId355"/>
    <p:sldId id="4499" r:id="rId356"/>
    <p:sldId id="4500" r:id="rId357"/>
    <p:sldId id="4501" r:id="rId358"/>
    <p:sldId id="4502" r:id="rId359"/>
    <p:sldId id="4503" r:id="rId360"/>
    <p:sldId id="4504" r:id="rId361"/>
    <p:sldId id="4505" r:id="rId362"/>
    <p:sldId id="4506" r:id="rId363"/>
    <p:sldId id="4507" r:id="rId364"/>
    <p:sldId id="4508" r:id="rId365"/>
    <p:sldId id="4509" r:id="rId366"/>
    <p:sldId id="4510" r:id="rId367"/>
    <p:sldId id="4511" r:id="rId368"/>
    <p:sldId id="4512" r:id="rId369"/>
    <p:sldId id="4513" r:id="rId370"/>
    <p:sldId id="4514" r:id="rId371"/>
    <p:sldId id="4515" r:id="rId372"/>
    <p:sldId id="4516" r:id="rId373"/>
    <p:sldId id="4517" r:id="rId374"/>
    <p:sldId id="4518" r:id="rId375"/>
    <p:sldId id="4519" r:id="rId376"/>
    <p:sldId id="4520" r:id="rId377"/>
    <p:sldId id="4521" r:id="rId378"/>
    <p:sldId id="4522" r:id="rId379"/>
    <p:sldId id="4523" r:id="rId380"/>
    <p:sldId id="4524" r:id="rId381"/>
    <p:sldId id="4525" r:id="rId382"/>
    <p:sldId id="4526" r:id="rId383"/>
    <p:sldId id="4527" r:id="rId384"/>
    <p:sldId id="4528" r:id="rId385"/>
    <p:sldId id="4529" r:id="rId386"/>
    <p:sldId id="4530" r:id="rId387"/>
    <p:sldId id="4531" r:id="rId388"/>
    <p:sldId id="4532" r:id="rId389"/>
    <p:sldId id="4533" r:id="rId390"/>
    <p:sldId id="4534" r:id="rId391"/>
    <p:sldId id="4535" r:id="rId392"/>
    <p:sldId id="4536" r:id="rId393"/>
    <p:sldId id="4537" r:id="rId394"/>
    <p:sldId id="4538" r:id="rId395"/>
    <p:sldId id="4539" r:id="rId396"/>
    <p:sldId id="4540" r:id="rId397"/>
    <p:sldId id="4541" r:id="rId398"/>
    <p:sldId id="4542" r:id="rId399"/>
    <p:sldId id="4543" r:id="rId400"/>
    <p:sldId id="4544" r:id="rId401"/>
    <p:sldId id="4545" r:id="rId402"/>
    <p:sldId id="4546" r:id="rId403"/>
    <p:sldId id="4547" r:id="rId404"/>
    <p:sldId id="4548" r:id="rId405"/>
    <p:sldId id="4549" r:id="rId406"/>
    <p:sldId id="4550" r:id="rId407"/>
    <p:sldId id="4551" r:id="rId408"/>
    <p:sldId id="4552" r:id="rId409"/>
    <p:sldId id="4553" r:id="rId410"/>
    <p:sldId id="4554" r:id="rId411"/>
    <p:sldId id="4555" r:id="rId412"/>
    <p:sldId id="4556" r:id="rId413"/>
    <p:sldId id="4557" r:id="rId414"/>
    <p:sldId id="4558" r:id="rId415"/>
    <p:sldId id="4559" r:id="rId416"/>
    <p:sldId id="4560" r:id="rId417"/>
    <p:sldId id="4561" r:id="rId418"/>
    <p:sldId id="4562" r:id="rId419"/>
    <p:sldId id="4563" r:id="rId420"/>
    <p:sldId id="4564" r:id="rId421"/>
    <p:sldId id="4565" r:id="rId422"/>
  </p:sldIdLst>
  <p:sldSz cx="12192000" cy="6858000"/>
  <p:notesSz cx="6400800" cy="86868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390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66"/>
    <a:srgbClr val="000000"/>
    <a:srgbClr val="004821"/>
    <a:srgbClr val="0066CC"/>
    <a:srgbClr val="000099"/>
    <a:srgbClr val="FFFF00"/>
    <a:srgbClr val="8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648" autoAdjust="0"/>
    <p:restoredTop sz="95965" autoAdjust="0"/>
  </p:normalViewPr>
  <p:slideViewPr>
    <p:cSldViewPr>
      <p:cViewPr>
        <p:scale>
          <a:sx n="100" d="100"/>
          <a:sy n="100" d="100"/>
        </p:scale>
        <p:origin x="-228" y="-72"/>
      </p:cViewPr>
      <p:guideLst>
        <p:guide orient="horz" pos="2160"/>
        <p:guide pos="3904"/>
      </p:guideLst>
    </p:cSldViewPr>
  </p:slideViewPr>
  <p:outlineViewPr>
    <p:cViewPr>
      <p:scale>
        <a:sx n="33" d="100"/>
        <a:sy n="33" d="100"/>
      </p:scale>
      <p:origin x="270" y="0"/>
    </p:cViewPr>
  </p:outlineViewPr>
  <p:notesTextViewPr>
    <p:cViewPr>
      <p:scale>
        <a:sx n="100" d="100"/>
        <a:sy n="100" d="100"/>
      </p:scale>
      <p:origin x="0" y="0"/>
    </p:cViewPr>
  </p:notesTextViewPr>
  <p:sorterViewPr>
    <p:cViewPr>
      <p:scale>
        <a:sx n="66" d="100"/>
        <a:sy n="66" d="100"/>
      </p:scale>
      <p:origin x="0" y="26778"/>
    </p:cViewPr>
  </p:sorter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6.xml" /><Relationship Id="rId299" Type="http://schemas.openxmlformats.org/officeDocument/2006/relationships/slide" Target="slides/slide298.xml" /><Relationship Id="rId21" Type="http://schemas.openxmlformats.org/officeDocument/2006/relationships/slide" Target="slides/slide20.xml" /><Relationship Id="rId63" Type="http://schemas.openxmlformats.org/officeDocument/2006/relationships/slide" Target="slides/slide62.xml" /><Relationship Id="rId159" Type="http://schemas.openxmlformats.org/officeDocument/2006/relationships/slide" Target="slides/slide158.xml" /><Relationship Id="rId324" Type="http://schemas.openxmlformats.org/officeDocument/2006/relationships/slide" Target="slides/slide323.xml" /><Relationship Id="rId366" Type="http://schemas.openxmlformats.org/officeDocument/2006/relationships/slide" Target="slides/slide365.xml" /><Relationship Id="rId170" Type="http://schemas.openxmlformats.org/officeDocument/2006/relationships/slide" Target="slides/slide169.xml" /><Relationship Id="rId226" Type="http://schemas.openxmlformats.org/officeDocument/2006/relationships/slide" Target="slides/slide225.xml" /><Relationship Id="rId268" Type="http://schemas.openxmlformats.org/officeDocument/2006/relationships/slide" Target="slides/slide267.xml" /><Relationship Id="rId32" Type="http://schemas.openxmlformats.org/officeDocument/2006/relationships/slide" Target="slides/slide31.xml" /><Relationship Id="rId74" Type="http://schemas.openxmlformats.org/officeDocument/2006/relationships/slide" Target="slides/slide73.xml" /><Relationship Id="rId128" Type="http://schemas.openxmlformats.org/officeDocument/2006/relationships/slide" Target="slides/slide127.xml" /><Relationship Id="rId335" Type="http://schemas.openxmlformats.org/officeDocument/2006/relationships/slide" Target="slides/slide334.xml" /><Relationship Id="rId377" Type="http://schemas.openxmlformats.org/officeDocument/2006/relationships/slide" Target="slides/slide376.xml" /><Relationship Id="rId5" Type="http://schemas.openxmlformats.org/officeDocument/2006/relationships/slide" Target="slides/slide4.xml" /><Relationship Id="rId181" Type="http://schemas.openxmlformats.org/officeDocument/2006/relationships/slide" Target="slides/slide180.xml" /><Relationship Id="rId237" Type="http://schemas.openxmlformats.org/officeDocument/2006/relationships/slide" Target="slides/slide236.xml" /><Relationship Id="rId402" Type="http://schemas.openxmlformats.org/officeDocument/2006/relationships/slide" Target="slides/slide401.xml" /><Relationship Id="rId279" Type="http://schemas.openxmlformats.org/officeDocument/2006/relationships/slide" Target="slides/slide278.xml" /><Relationship Id="rId43" Type="http://schemas.openxmlformats.org/officeDocument/2006/relationships/slide" Target="slides/slide42.xml" /><Relationship Id="rId139" Type="http://schemas.openxmlformats.org/officeDocument/2006/relationships/slide" Target="slides/slide138.xml" /><Relationship Id="rId290" Type="http://schemas.openxmlformats.org/officeDocument/2006/relationships/slide" Target="slides/slide289.xml" /><Relationship Id="rId304" Type="http://schemas.openxmlformats.org/officeDocument/2006/relationships/slide" Target="slides/slide303.xml" /><Relationship Id="rId346" Type="http://schemas.openxmlformats.org/officeDocument/2006/relationships/slide" Target="slides/slide345.xml" /><Relationship Id="rId388" Type="http://schemas.openxmlformats.org/officeDocument/2006/relationships/slide" Target="slides/slide387.xml" /><Relationship Id="rId85" Type="http://schemas.openxmlformats.org/officeDocument/2006/relationships/slide" Target="slides/slide84.xml" /><Relationship Id="rId150" Type="http://schemas.openxmlformats.org/officeDocument/2006/relationships/slide" Target="slides/slide149.xml" /><Relationship Id="rId171" Type="http://schemas.openxmlformats.org/officeDocument/2006/relationships/slide" Target="slides/slide170.xml" /><Relationship Id="rId192" Type="http://schemas.openxmlformats.org/officeDocument/2006/relationships/slide" Target="slides/slide191.xml" /><Relationship Id="rId206" Type="http://schemas.openxmlformats.org/officeDocument/2006/relationships/slide" Target="slides/slide205.xml" /><Relationship Id="rId227" Type="http://schemas.openxmlformats.org/officeDocument/2006/relationships/slide" Target="slides/slide226.xml" /><Relationship Id="rId413" Type="http://schemas.openxmlformats.org/officeDocument/2006/relationships/slide" Target="slides/slide412.xml" /><Relationship Id="rId248" Type="http://schemas.openxmlformats.org/officeDocument/2006/relationships/slide" Target="slides/slide247.xml" /><Relationship Id="rId269" Type="http://schemas.openxmlformats.org/officeDocument/2006/relationships/slide" Target="slides/slide268.xml" /><Relationship Id="rId12" Type="http://schemas.openxmlformats.org/officeDocument/2006/relationships/slide" Target="slides/slide11.xml" /><Relationship Id="rId33" Type="http://schemas.openxmlformats.org/officeDocument/2006/relationships/slide" Target="slides/slide32.xml" /><Relationship Id="rId108" Type="http://schemas.openxmlformats.org/officeDocument/2006/relationships/slide" Target="slides/slide107.xml" /><Relationship Id="rId129" Type="http://schemas.openxmlformats.org/officeDocument/2006/relationships/slide" Target="slides/slide128.xml" /><Relationship Id="rId280" Type="http://schemas.openxmlformats.org/officeDocument/2006/relationships/slide" Target="slides/slide279.xml" /><Relationship Id="rId315" Type="http://schemas.openxmlformats.org/officeDocument/2006/relationships/slide" Target="slides/slide314.xml" /><Relationship Id="rId336" Type="http://schemas.openxmlformats.org/officeDocument/2006/relationships/slide" Target="slides/slide335.xml" /><Relationship Id="rId357" Type="http://schemas.openxmlformats.org/officeDocument/2006/relationships/slide" Target="slides/slide356.xml" /><Relationship Id="rId54" Type="http://schemas.openxmlformats.org/officeDocument/2006/relationships/slide" Target="slides/slide53.xml" /><Relationship Id="rId75" Type="http://schemas.openxmlformats.org/officeDocument/2006/relationships/slide" Target="slides/slide74.xml" /><Relationship Id="rId96" Type="http://schemas.openxmlformats.org/officeDocument/2006/relationships/slide" Target="slides/slide95.xml" /><Relationship Id="rId140" Type="http://schemas.openxmlformats.org/officeDocument/2006/relationships/slide" Target="slides/slide139.xml" /><Relationship Id="rId161" Type="http://schemas.openxmlformats.org/officeDocument/2006/relationships/slide" Target="slides/slide160.xml" /><Relationship Id="rId182" Type="http://schemas.openxmlformats.org/officeDocument/2006/relationships/slide" Target="slides/slide181.xml" /><Relationship Id="rId217" Type="http://schemas.openxmlformats.org/officeDocument/2006/relationships/slide" Target="slides/slide216.xml" /><Relationship Id="rId378" Type="http://schemas.openxmlformats.org/officeDocument/2006/relationships/slide" Target="slides/slide377.xml" /><Relationship Id="rId399" Type="http://schemas.openxmlformats.org/officeDocument/2006/relationships/slide" Target="slides/slide398.xml" /><Relationship Id="rId403" Type="http://schemas.openxmlformats.org/officeDocument/2006/relationships/slide" Target="slides/slide402.xml" /><Relationship Id="rId6" Type="http://schemas.openxmlformats.org/officeDocument/2006/relationships/slide" Target="slides/slide5.xml" /><Relationship Id="rId238" Type="http://schemas.openxmlformats.org/officeDocument/2006/relationships/slide" Target="slides/slide237.xml" /><Relationship Id="rId259" Type="http://schemas.openxmlformats.org/officeDocument/2006/relationships/slide" Target="slides/slide258.xml" /><Relationship Id="rId424" Type="http://schemas.openxmlformats.org/officeDocument/2006/relationships/presProps" Target="presProps.xml" /><Relationship Id="rId23" Type="http://schemas.openxmlformats.org/officeDocument/2006/relationships/slide" Target="slides/slide22.xml" /><Relationship Id="rId119" Type="http://schemas.openxmlformats.org/officeDocument/2006/relationships/slide" Target="slides/slide118.xml" /><Relationship Id="rId270" Type="http://schemas.openxmlformats.org/officeDocument/2006/relationships/slide" Target="slides/slide269.xml" /><Relationship Id="rId291" Type="http://schemas.openxmlformats.org/officeDocument/2006/relationships/slide" Target="slides/slide290.xml" /><Relationship Id="rId305" Type="http://schemas.openxmlformats.org/officeDocument/2006/relationships/slide" Target="slides/slide304.xml" /><Relationship Id="rId326" Type="http://schemas.openxmlformats.org/officeDocument/2006/relationships/slide" Target="slides/slide325.xml" /><Relationship Id="rId347" Type="http://schemas.openxmlformats.org/officeDocument/2006/relationships/slide" Target="slides/slide346.xml" /><Relationship Id="rId44" Type="http://schemas.openxmlformats.org/officeDocument/2006/relationships/slide" Target="slides/slide43.xml" /><Relationship Id="rId65" Type="http://schemas.openxmlformats.org/officeDocument/2006/relationships/slide" Target="slides/slide64.xml" /><Relationship Id="rId86" Type="http://schemas.openxmlformats.org/officeDocument/2006/relationships/slide" Target="slides/slide85.xml" /><Relationship Id="rId130" Type="http://schemas.openxmlformats.org/officeDocument/2006/relationships/slide" Target="slides/slide129.xml" /><Relationship Id="rId151" Type="http://schemas.openxmlformats.org/officeDocument/2006/relationships/slide" Target="slides/slide150.xml" /><Relationship Id="rId368" Type="http://schemas.openxmlformats.org/officeDocument/2006/relationships/slide" Target="slides/slide367.xml" /><Relationship Id="rId389" Type="http://schemas.openxmlformats.org/officeDocument/2006/relationships/slide" Target="slides/slide388.xml" /><Relationship Id="rId172" Type="http://schemas.openxmlformats.org/officeDocument/2006/relationships/slide" Target="slides/slide171.xml" /><Relationship Id="rId193" Type="http://schemas.openxmlformats.org/officeDocument/2006/relationships/slide" Target="slides/slide192.xml" /><Relationship Id="rId207" Type="http://schemas.openxmlformats.org/officeDocument/2006/relationships/slide" Target="slides/slide206.xml" /><Relationship Id="rId228" Type="http://schemas.openxmlformats.org/officeDocument/2006/relationships/slide" Target="slides/slide227.xml" /><Relationship Id="rId249" Type="http://schemas.openxmlformats.org/officeDocument/2006/relationships/slide" Target="slides/slide248.xml" /><Relationship Id="rId414" Type="http://schemas.openxmlformats.org/officeDocument/2006/relationships/slide" Target="slides/slide413.xml" /><Relationship Id="rId13" Type="http://schemas.openxmlformats.org/officeDocument/2006/relationships/slide" Target="slides/slide12.xml" /><Relationship Id="rId109" Type="http://schemas.openxmlformats.org/officeDocument/2006/relationships/slide" Target="slides/slide108.xml" /><Relationship Id="rId260" Type="http://schemas.openxmlformats.org/officeDocument/2006/relationships/slide" Target="slides/slide259.xml" /><Relationship Id="rId281" Type="http://schemas.openxmlformats.org/officeDocument/2006/relationships/slide" Target="slides/slide280.xml" /><Relationship Id="rId316" Type="http://schemas.openxmlformats.org/officeDocument/2006/relationships/slide" Target="slides/slide315.xml" /><Relationship Id="rId337" Type="http://schemas.openxmlformats.org/officeDocument/2006/relationships/slide" Target="slides/slide336.xml" /><Relationship Id="rId34" Type="http://schemas.openxmlformats.org/officeDocument/2006/relationships/slide" Target="slides/slide33.xml" /><Relationship Id="rId55" Type="http://schemas.openxmlformats.org/officeDocument/2006/relationships/slide" Target="slides/slide54.xml" /><Relationship Id="rId76" Type="http://schemas.openxmlformats.org/officeDocument/2006/relationships/slide" Target="slides/slide75.xml" /><Relationship Id="rId97" Type="http://schemas.openxmlformats.org/officeDocument/2006/relationships/slide" Target="slides/slide96.xml" /><Relationship Id="rId120" Type="http://schemas.openxmlformats.org/officeDocument/2006/relationships/slide" Target="slides/slide119.xml" /><Relationship Id="rId141" Type="http://schemas.openxmlformats.org/officeDocument/2006/relationships/slide" Target="slides/slide140.xml" /><Relationship Id="rId358" Type="http://schemas.openxmlformats.org/officeDocument/2006/relationships/slide" Target="slides/slide357.xml" /><Relationship Id="rId379" Type="http://schemas.openxmlformats.org/officeDocument/2006/relationships/slide" Target="slides/slide378.xml" /><Relationship Id="rId7" Type="http://schemas.openxmlformats.org/officeDocument/2006/relationships/slide" Target="slides/slide6.xml" /><Relationship Id="rId162" Type="http://schemas.openxmlformats.org/officeDocument/2006/relationships/slide" Target="slides/slide161.xml" /><Relationship Id="rId183" Type="http://schemas.openxmlformats.org/officeDocument/2006/relationships/slide" Target="slides/slide182.xml" /><Relationship Id="rId218" Type="http://schemas.openxmlformats.org/officeDocument/2006/relationships/slide" Target="slides/slide217.xml" /><Relationship Id="rId239" Type="http://schemas.openxmlformats.org/officeDocument/2006/relationships/slide" Target="slides/slide238.xml" /><Relationship Id="rId390" Type="http://schemas.openxmlformats.org/officeDocument/2006/relationships/slide" Target="slides/slide389.xml" /><Relationship Id="rId404" Type="http://schemas.openxmlformats.org/officeDocument/2006/relationships/slide" Target="slides/slide403.xml" /><Relationship Id="rId425" Type="http://schemas.openxmlformats.org/officeDocument/2006/relationships/viewProps" Target="viewProps.xml" /><Relationship Id="rId250" Type="http://schemas.openxmlformats.org/officeDocument/2006/relationships/slide" Target="slides/slide249.xml" /><Relationship Id="rId271" Type="http://schemas.openxmlformats.org/officeDocument/2006/relationships/slide" Target="slides/slide270.xml" /><Relationship Id="rId292" Type="http://schemas.openxmlformats.org/officeDocument/2006/relationships/slide" Target="slides/slide291.xml" /><Relationship Id="rId306" Type="http://schemas.openxmlformats.org/officeDocument/2006/relationships/slide" Target="slides/slide305.xml" /><Relationship Id="rId24" Type="http://schemas.openxmlformats.org/officeDocument/2006/relationships/slide" Target="slides/slide23.xml" /><Relationship Id="rId45" Type="http://schemas.openxmlformats.org/officeDocument/2006/relationships/slide" Target="slides/slide44.xml" /><Relationship Id="rId66" Type="http://schemas.openxmlformats.org/officeDocument/2006/relationships/slide" Target="slides/slide65.xml" /><Relationship Id="rId87" Type="http://schemas.openxmlformats.org/officeDocument/2006/relationships/slide" Target="slides/slide86.xml" /><Relationship Id="rId110" Type="http://schemas.openxmlformats.org/officeDocument/2006/relationships/slide" Target="slides/slide109.xml" /><Relationship Id="rId131" Type="http://schemas.openxmlformats.org/officeDocument/2006/relationships/slide" Target="slides/slide130.xml" /><Relationship Id="rId327" Type="http://schemas.openxmlformats.org/officeDocument/2006/relationships/slide" Target="slides/slide326.xml" /><Relationship Id="rId348" Type="http://schemas.openxmlformats.org/officeDocument/2006/relationships/slide" Target="slides/slide347.xml" /><Relationship Id="rId369" Type="http://schemas.openxmlformats.org/officeDocument/2006/relationships/slide" Target="slides/slide368.xml" /><Relationship Id="rId152" Type="http://schemas.openxmlformats.org/officeDocument/2006/relationships/slide" Target="slides/slide151.xml" /><Relationship Id="rId173" Type="http://schemas.openxmlformats.org/officeDocument/2006/relationships/slide" Target="slides/slide172.xml" /><Relationship Id="rId194" Type="http://schemas.openxmlformats.org/officeDocument/2006/relationships/slide" Target="slides/slide193.xml" /><Relationship Id="rId208" Type="http://schemas.openxmlformats.org/officeDocument/2006/relationships/slide" Target="slides/slide207.xml" /><Relationship Id="rId229" Type="http://schemas.openxmlformats.org/officeDocument/2006/relationships/slide" Target="slides/slide228.xml" /><Relationship Id="rId380" Type="http://schemas.openxmlformats.org/officeDocument/2006/relationships/slide" Target="slides/slide379.xml" /><Relationship Id="rId415" Type="http://schemas.openxmlformats.org/officeDocument/2006/relationships/slide" Target="slides/slide414.xml" /><Relationship Id="rId240" Type="http://schemas.openxmlformats.org/officeDocument/2006/relationships/slide" Target="slides/slide239.xml" /><Relationship Id="rId261" Type="http://schemas.openxmlformats.org/officeDocument/2006/relationships/slide" Target="slides/slide260.xml" /><Relationship Id="rId14" Type="http://schemas.openxmlformats.org/officeDocument/2006/relationships/slide" Target="slides/slide13.xml" /><Relationship Id="rId35" Type="http://schemas.openxmlformats.org/officeDocument/2006/relationships/slide" Target="slides/slide34.xml" /><Relationship Id="rId56" Type="http://schemas.openxmlformats.org/officeDocument/2006/relationships/slide" Target="slides/slide55.xml" /><Relationship Id="rId77" Type="http://schemas.openxmlformats.org/officeDocument/2006/relationships/slide" Target="slides/slide76.xml" /><Relationship Id="rId100" Type="http://schemas.openxmlformats.org/officeDocument/2006/relationships/slide" Target="slides/slide99.xml" /><Relationship Id="rId282" Type="http://schemas.openxmlformats.org/officeDocument/2006/relationships/slide" Target="slides/slide281.xml" /><Relationship Id="rId317" Type="http://schemas.openxmlformats.org/officeDocument/2006/relationships/slide" Target="slides/slide316.xml" /><Relationship Id="rId338" Type="http://schemas.openxmlformats.org/officeDocument/2006/relationships/slide" Target="slides/slide337.xml" /><Relationship Id="rId359" Type="http://schemas.openxmlformats.org/officeDocument/2006/relationships/slide" Target="slides/slide358.xml" /><Relationship Id="rId8" Type="http://schemas.openxmlformats.org/officeDocument/2006/relationships/slide" Target="slides/slide7.xml" /><Relationship Id="rId98" Type="http://schemas.openxmlformats.org/officeDocument/2006/relationships/slide" Target="slides/slide97.xml" /><Relationship Id="rId121" Type="http://schemas.openxmlformats.org/officeDocument/2006/relationships/slide" Target="slides/slide120.xml" /><Relationship Id="rId142" Type="http://schemas.openxmlformats.org/officeDocument/2006/relationships/slide" Target="slides/slide141.xml" /><Relationship Id="rId163" Type="http://schemas.openxmlformats.org/officeDocument/2006/relationships/slide" Target="slides/slide162.xml" /><Relationship Id="rId184" Type="http://schemas.openxmlformats.org/officeDocument/2006/relationships/slide" Target="slides/slide183.xml" /><Relationship Id="rId219" Type="http://schemas.openxmlformats.org/officeDocument/2006/relationships/slide" Target="slides/slide218.xml" /><Relationship Id="rId370" Type="http://schemas.openxmlformats.org/officeDocument/2006/relationships/slide" Target="slides/slide369.xml" /><Relationship Id="rId391" Type="http://schemas.openxmlformats.org/officeDocument/2006/relationships/slide" Target="slides/slide390.xml" /><Relationship Id="rId405" Type="http://schemas.openxmlformats.org/officeDocument/2006/relationships/slide" Target="slides/slide404.xml" /><Relationship Id="rId426" Type="http://schemas.openxmlformats.org/officeDocument/2006/relationships/theme" Target="theme/theme1.xml" /><Relationship Id="rId230" Type="http://schemas.openxmlformats.org/officeDocument/2006/relationships/slide" Target="slides/slide229.xml" /><Relationship Id="rId251" Type="http://schemas.openxmlformats.org/officeDocument/2006/relationships/slide" Target="slides/slide250.xml" /><Relationship Id="rId25" Type="http://schemas.openxmlformats.org/officeDocument/2006/relationships/slide" Target="slides/slide24.xml" /><Relationship Id="rId46" Type="http://schemas.openxmlformats.org/officeDocument/2006/relationships/slide" Target="slides/slide45.xml" /><Relationship Id="rId67" Type="http://schemas.openxmlformats.org/officeDocument/2006/relationships/slide" Target="slides/slide66.xml" /><Relationship Id="rId272" Type="http://schemas.openxmlformats.org/officeDocument/2006/relationships/slide" Target="slides/slide271.xml" /><Relationship Id="rId293" Type="http://schemas.openxmlformats.org/officeDocument/2006/relationships/slide" Target="slides/slide292.xml" /><Relationship Id="rId307" Type="http://schemas.openxmlformats.org/officeDocument/2006/relationships/slide" Target="slides/slide306.xml" /><Relationship Id="rId328" Type="http://schemas.openxmlformats.org/officeDocument/2006/relationships/slide" Target="slides/slide327.xml" /><Relationship Id="rId349" Type="http://schemas.openxmlformats.org/officeDocument/2006/relationships/slide" Target="slides/slide348.xml" /><Relationship Id="rId88" Type="http://schemas.openxmlformats.org/officeDocument/2006/relationships/slide" Target="slides/slide87.xml" /><Relationship Id="rId111" Type="http://schemas.openxmlformats.org/officeDocument/2006/relationships/slide" Target="slides/slide110.xml" /><Relationship Id="rId132" Type="http://schemas.openxmlformats.org/officeDocument/2006/relationships/slide" Target="slides/slide131.xml" /><Relationship Id="rId153" Type="http://schemas.openxmlformats.org/officeDocument/2006/relationships/slide" Target="slides/slide152.xml" /><Relationship Id="rId174" Type="http://schemas.openxmlformats.org/officeDocument/2006/relationships/slide" Target="slides/slide173.xml" /><Relationship Id="rId195" Type="http://schemas.openxmlformats.org/officeDocument/2006/relationships/slide" Target="slides/slide194.xml" /><Relationship Id="rId209" Type="http://schemas.openxmlformats.org/officeDocument/2006/relationships/slide" Target="slides/slide208.xml" /><Relationship Id="rId360" Type="http://schemas.openxmlformats.org/officeDocument/2006/relationships/slide" Target="slides/slide359.xml" /><Relationship Id="rId381" Type="http://schemas.openxmlformats.org/officeDocument/2006/relationships/slide" Target="slides/slide380.xml" /><Relationship Id="rId416" Type="http://schemas.openxmlformats.org/officeDocument/2006/relationships/slide" Target="slides/slide415.xml" /><Relationship Id="rId220" Type="http://schemas.openxmlformats.org/officeDocument/2006/relationships/slide" Target="slides/slide219.xml" /><Relationship Id="rId241" Type="http://schemas.openxmlformats.org/officeDocument/2006/relationships/slide" Target="slides/slide240.xml" /><Relationship Id="rId15" Type="http://schemas.openxmlformats.org/officeDocument/2006/relationships/slide" Target="slides/slide14.xml" /><Relationship Id="rId36" Type="http://schemas.openxmlformats.org/officeDocument/2006/relationships/slide" Target="slides/slide35.xml" /><Relationship Id="rId57" Type="http://schemas.openxmlformats.org/officeDocument/2006/relationships/slide" Target="slides/slide56.xml" /><Relationship Id="rId262" Type="http://schemas.openxmlformats.org/officeDocument/2006/relationships/slide" Target="slides/slide261.xml" /><Relationship Id="rId283" Type="http://schemas.openxmlformats.org/officeDocument/2006/relationships/slide" Target="slides/slide282.xml" /><Relationship Id="rId318" Type="http://schemas.openxmlformats.org/officeDocument/2006/relationships/slide" Target="slides/slide317.xml" /><Relationship Id="rId339" Type="http://schemas.openxmlformats.org/officeDocument/2006/relationships/slide" Target="slides/slide338.xml" /><Relationship Id="rId78" Type="http://schemas.openxmlformats.org/officeDocument/2006/relationships/slide" Target="slides/slide77.xml" /><Relationship Id="rId99" Type="http://schemas.openxmlformats.org/officeDocument/2006/relationships/slide" Target="slides/slide98.xml" /><Relationship Id="rId101" Type="http://schemas.openxmlformats.org/officeDocument/2006/relationships/slide" Target="slides/slide100.xml" /><Relationship Id="rId122" Type="http://schemas.openxmlformats.org/officeDocument/2006/relationships/slide" Target="slides/slide121.xml" /><Relationship Id="rId143" Type="http://schemas.openxmlformats.org/officeDocument/2006/relationships/slide" Target="slides/slide142.xml" /><Relationship Id="rId164" Type="http://schemas.openxmlformats.org/officeDocument/2006/relationships/slide" Target="slides/slide163.xml" /><Relationship Id="rId185" Type="http://schemas.openxmlformats.org/officeDocument/2006/relationships/slide" Target="slides/slide184.xml" /><Relationship Id="rId350" Type="http://schemas.openxmlformats.org/officeDocument/2006/relationships/slide" Target="slides/slide349.xml" /><Relationship Id="rId371" Type="http://schemas.openxmlformats.org/officeDocument/2006/relationships/slide" Target="slides/slide370.xml" /><Relationship Id="rId406" Type="http://schemas.openxmlformats.org/officeDocument/2006/relationships/slide" Target="slides/slide405.xml" /><Relationship Id="rId9" Type="http://schemas.openxmlformats.org/officeDocument/2006/relationships/slide" Target="slides/slide8.xml" /><Relationship Id="rId210" Type="http://schemas.openxmlformats.org/officeDocument/2006/relationships/slide" Target="slides/slide209.xml" /><Relationship Id="rId392" Type="http://schemas.openxmlformats.org/officeDocument/2006/relationships/slide" Target="slides/slide391.xml" /><Relationship Id="rId427" Type="http://schemas.openxmlformats.org/officeDocument/2006/relationships/tableStyles" Target="tableStyles.xml" /><Relationship Id="rId26" Type="http://schemas.openxmlformats.org/officeDocument/2006/relationships/slide" Target="slides/slide25.xml" /><Relationship Id="rId231" Type="http://schemas.openxmlformats.org/officeDocument/2006/relationships/slide" Target="slides/slide230.xml" /><Relationship Id="rId252" Type="http://schemas.openxmlformats.org/officeDocument/2006/relationships/slide" Target="slides/slide251.xml" /><Relationship Id="rId273" Type="http://schemas.openxmlformats.org/officeDocument/2006/relationships/slide" Target="slides/slide272.xml" /><Relationship Id="rId294" Type="http://schemas.openxmlformats.org/officeDocument/2006/relationships/slide" Target="slides/slide293.xml" /><Relationship Id="rId308" Type="http://schemas.openxmlformats.org/officeDocument/2006/relationships/slide" Target="slides/slide307.xml" /><Relationship Id="rId329" Type="http://schemas.openxmlformats.org/officeDocument/2006/relationships/slide" Target="slides/slide328.xml" /><Relationship Id="rId47" Type="http://schemas.openxmlformats.org/officeDocument/2006/relationships/slide" Target="slides/slide46.xml" /><Relationship Id="rId68" Type="http://schemas.openxmlformats.org/officeDocument/2006/relationships/slide" Target="slides/slide67.xml" /><Relationship Id="rId89" Type="http://schemas.openxmlformats.org/officeDocument/2006/relationships/slide" Target="slides/slide88.xml" /><Relationship Id="rId112" Type="http://schemas.openxmlformats.org/officeDocument/2006/relationships/slide" Target="slides/slide111.xml" /><Relationship Id="rId133" Type="http://schemas.openxmlformats.org/officeDocument/2006/relationships/slide" Target="slides/slide132.xml" /><Relationship Id="rId154" Type="http://schemas.openxmlformats.org/officeDocument/2006/relationships/slide" Target="slides/slide153.xml" /><Relationship Id="rId175" Type="http://schemas.openxmlformats.org/officeDocument/2006/relationships/slide" Target="slides/slide174.xml" /><Relationship Id="rId340" Type="http://schemas.openxmlformats.org/officeDocument/2006/relationships/slide" Target="slides/slide339.xml" /><Relationship Id="rId361" Type="http://schemas.openxmlformats.org/officeDocument/2006/relationships/slide" Target="slides/slide360.xml" /><Relationship Id="rId196" Type="http://schemas.openxmlformats.org/officeDocument/2006/relationships/slide" Target="slides/slide195.xml" /><Relationship Id="rId200" Type="http://schemas.openxmlformats.org/officeDocument/2006/relationships/slide" Target="slides/slide199.xml" /><Relationship Id="rId382" Type="http://schemas.openxmlformats.org/officeDocument/2006/relationships/slide" Target="slides/slide381.xml" /><Relationship Id="rId417" Type="http://schemas.openxmlformats.org/officeDocument/2006/relationships/slide" Target="slides/slide416.xml" /><Relationship Id="rId16" Type="http://schemas.openxmlformats.org/officeDocument/2006/relationships/slide" Target="slides/slide15.xml" /><Relationship Id="rId221" Type="http://schemas.openxmlformats.org/officeDocument/2006/relationships/slide" Target="slides/slide220.xml" /><Relationship Id="rId242" Type="http://schemas.openxmlformats.org/officeDocument/2006/relationships/slide" Target="slides/slide241.xml" /><Relationship Id="rId263" Type="http://schemas.openxmlformats.org/officeDocument/2006/relationships/slide" Target="slides/slide262.xml" /><Relationship Id="rId284" Type="http://schemas.openxmlformats.org/officeDocument/2006/relationships/slide" Target="slides/slide283.xml" /><Relationship Id="rId319" Type="http://schemas.openxmlformats.org/officeDocument/2006/relationships/slide" Target="slides/slide318.xml" /><Relationship Id="rId37" Type="http://schemas.openxmlformats.org/officeDocument/2006/relationships/slide" Target="slides/slide36.xml" /><Relationship Id="rId58" Type="http://schemas.openxmlformats.org/officeDocument/2006/relationships/slide" Target="slides/slide57.xml" /><Relationship Id="rId79" Type="http://schemas.openxmlformats.org/officeDocument/2006/relationships/slide" Target="slides/slide78.xml" /><Relationship Id="rId102" Type="http://schemas.openxmlformats.org/officeDocument/2006/relationships/slide" Target="slides/slide101.xml" /><Relationship Id="rId123" Type="http://schemas.openxmlformats.org/officeDocument/2006/relationships/slide" Target="slides/slide122.xml" /><Relationship Id="rId144" Type="http://schemas.openxmlformats.org/officeDocument/2006/relationships/slide" Target="slides/slide143.xml" /><Relationship Id="rId330" Type="http://schemas.openxmlformats.org/officeDocument/2006/relationships/slide" Target="slides/slide329.xml" /><Relationship Id="rId90" Type="http://schemas.openxmlformats.org/officeDocument/2006/relationships/slide" Target="slides/slide89.xml" /><Relationship Id="rId165" Type="http://schemas.openxmlformats.org/officeDocument/2006/relationships/slide" Target="slides/slide164.xml" /><Relationship Id="rId186" Type="http://schemas.openxmlformats.org/officeDocument/2006/relationships/slide" Target="slides/slide185.xml" /><Relationship Id="rId351" Type="http://schemas.openxmlformats.org/officeDocument/2006/relationships/slide" Target="slides/slide350.xml" /><Relationship Id="rId372" Type="http://schemas.openxmlformats.org/officeDocument/2006/relationships/slide" Target="slides/slide371.xml" /><Relationship Id="rId393" Type="http://schemas.openxmlformats.org/officeDocument/2006/relationships/slide" Target="slides/slide392.xml" /><Relationship Id="rId407" Type="http://schemas.openxmlformats.org/officeDocument/2006/relationships/slide" Target="slides/slide406.xml" /><Relationship Id="rId211" Type="http://schemas.openxmlformats.org/officeDocument/2006/relationships/slide" Target="slides/slide210.xml" /><Relationship Id="rId232" Type="http://schemas.openxmlformats.org/officeDocument/2006/relationships/slide" Target="slides/slide231.xml" /><Relationship Id="rId253" Type="http://schemas.openxmlformats.org/officeDocument/2006/relationships/slide" Target="slides/slide252.xml" /><Relationship Id="rId274" Type="http://schemas.openxmlformats.org/officeDocument/2006/relationships/slide" Target="slides/slide273.xml" /><Relationship Id="rId295" Type="http://schemas.openxmlformats.org/officeDocument/2006/relationships/slide" Target="slides/slide294.xml" /><Relationship Id="rId309" Type="http://schemas.openxmlformats.org/officeDocument/2006/relationships/slide" Target="slides/slide308.xml" /><Relationship Id="rId27" Type="http://schemas.openxmlformats.org/officeDocument/2006/relationships/slide" Target="slides/slide26.xml" /><Relationship Id="rId48" Type="http://schemas.openxmlformats.org/officeDocument/2006/relationships/slide" Target="slides/slide47.xml" /><Relationship Id="rId69" Type="http://schemas.openxmlformats.org/officeDocument/2006/relationships/slide" Target="slides/slide68.xml" /><Relationship Id="rId113" Type="http://schemas.openxmlformats.org/officeDocument/2006/relationships/slide" Target="slides/slide112.xml" /><Relationship Id="rId134" Type="http://schemas.openxmlformats.org/officeDocument/2006/relationships/slide" Target="slides/slide133.xml" /><Relationship Id="rId320" Type="http://schemas.openxmlformats.org/officeDocument/2006/relationships/slide" Target="slides/slide319.xml" /><Relationship Id="rId80" Type="http://schemas.openxmlformats.org/officeDocument/2006/relationships/slide" Target="slides/slide79.xml" /><Relationship Id="rId155" Type="http://schemas.openxmlformats.org/officeDocument/2006/relationships/slide" Target="slides/slide154.xml" /><Relationship Id="rId176" Type="http://schemas.openxmlformats.org/officeDocument/2006/relationships/slide" Target="slides/slide175.xml" /><Relationship Id="rId197" Type="http://schemas.openxmlformats.org/officeDocument/2006/relationships/slide" Target="slides/slide196.xml" /><Relationship Id="rId341" Type="http://schemas.openxmlformats.org/officeDocument/2006/relationships/slide" Target="slides/slide340.xml" /><Relationship Id="rId362" Type="http://schemas.openxmlformats.org/officeDocument/2006/relationships/slide" Target="slides/slide361.xml" /><Relationship Id="rId383" Type="http://schemas.openxmlformats.org/officeDocument/2006/relationships/slide" Target="slides/slide382.xml" /><Relationship Id="rId418" Type="http://schemas.openxmlformats.org/officeDocument/2006/relationships/slide" Target="slides/slide417.xml" /><Relationship Id="rId201" Type="http://schemas.openxmlformats.org/officeDocument/2006/relationships/slide" Target="slides/slide200.xml" /><Relationship Id="rId222" Type="http://schemas.openxmlformats.org/officeDocument/2006/relationships/slide" Target="slides/slide221.xml" /><Relationship Id="rId243" Type="http://schemas.openxmlformats.org/officeDocument/2006/relationships/slide" Target="slides/slide242.xml" /><Relationship Id="rId264" Type="http://schemas.openxmlformats.org/officeDocument/2006/relationships/slide" Target="slides/slide263.xml" /><Relationship Id="rId285" Type="http://schemas.openxmlformats.org/officeDocument/2006/relationships/slide" Target="slides/slide284.xml" /><Relationship Id="rId17" Type="http://schemas.openxmlformats.org/officeDocument/2006/relationships/slide" Target="slides/slide16.xml" /><Relationship Id="rId38" Type="http://schemas.openxmlformats.org/officeDocument/2006/relationships/slide" Target="slides/slide37.xml" /><Relationship Id="rId59" Type="http://schemas.openxmlformats.org/officeDocument/2006/relationships/slide" Target="slides/slide58.xml" /><Relationship Id="rId103" Type="http://schemas.openxmlformats.org/officeDocument/2006/relationships/slide" Target="slides/slide102.xml" /><Relationship Id="rId124" Type="http://schemas.openxmlformats.org/officeDocument/2006/relationships/slide" Target="slides/slide123.xml" /><Relationship Id="rId310" Type="http://schemas.openxmlformats.org/officeDocument/2006/relationships/slide" Target="slides/slide309.xml" /><Relationship Id="rId70" Type="http://schemas.openxmlformats.org/officeDocument/2006/relationships/slide" Target="slides/slide69.xml" /><Relationship Id="rId91" Type="http://schemas.openxmlformats.org/officeDocument/2006/relationships/slide" Target="slides/slide90.xml" /><Relationship Id="rId145" Type="http://schemas.openxmlformats.org/officeDocument/2006/relationships/slide" Target="slides/slide144.xml" /><Relationship Id="rId166" Type="http://schemas.openxmlformats.org/officeDocument/2006/relationships/slide" Target="slides/slide165.xml" /><Relationship Id="rId187" Type="http://schemas.openxmlformats.org/officeDocument/2006/relationships/slide" Target="slides/slide186.xml" /><Relationship Id="rId331" Type="http://schemas.openxmlformats.org/officeDocument/2006/relationships/slide" Target="slides/slide330.xml" /><Relationship Id="rId352" Type="http://schemas.openxmlformats.org/officeDocument/2006/relationships/slide" Target="slides/slide351.xml" /><Relationship Id="rId373" Type="http://schemas.openxmlformats.org/officeDocument/2006/relationships/slide" Target="slides/slide372.xml" /><Relationship Id="rId394" Type="http://schemas.openxmlformats.org/officeDocument/2006/relationships/slide" Target="slides/slide393.xml" /><Relationship Id="rId408" Type="http://schemas.openxmlformats.org/officeDocument/2006/relationships/slide" Target="slides/slide407.xml" /><Relationship Id="rId1" Type="http://schemas.openxmlformats.org/officeDocument/2006/relationships/slideMaster" Target="slideMasters/slideMaster1.xml" /><Relationship Id="rId212" Type="http://schemas.openxmlformats.org/officeDocument/2006/relationships/slide" Target="slides/slide211.xml" /><Relationship Id="rId233" Type="http://schemas.openxmlformats.org/officeDocument/2006/relationships/slide" Target="slides/slide232.xml" /><Relationship Id="rId254" Type="http://schemas.openxmlformats.org/officeDocument/2006/relationships/slide" Target="slides/slide253.xml" /><Relationship Id="rId28" Type="http://schemas.openxmlformats.org/officeDocument/2006/relationships/slide" Target="slides/slide27.xml" /><Relationship Id="rId49" Type="http://schemas.openxmlformats.org/officeDocument/2006/relationships/slide" Target="slides/slide48.xml" /><Relationship Id="rId114" Type="http://schemas.openxmlformats.org/officeDocument/2006/relationships/slide" Target="slides/slide113.xml" /><Relationship Id="rId275" Type="http://schemas.openxmlformats.org/officeDocument/2006/relationships/slide" Target="slides/slide274.xml" /><Relationship Id="rId296" Type="http://schemas.openxmlformats.org/officeDocument/2006/relationships/slide" Target="slides/slide295.xml" /><Relationship Id="rId300" Type="http://schemas.openxmlformats.org/officeDocument/2006/relationships/slide" Target="slides/slide299.xml" /><Relationship Id="rId60" Type="http://schemas.openxmlformats.org/officeDocument/2006/relationships/slide" Target="slides/slide59.xml" /><Relationship Id="rId81" Type="http://schemas.openxmlformats.org/officeDocument/2006/relationships/slide" Target="slides/slide80.xml" /><Relationship Id="rId135" Type="http://schemas.openxmlformats.org/officeDocument/2006/relationships/slide" Target="slides/slide134.xml" /><Relationship Id="rId156" Type="http://schemas.openxmlformats.org/officeDocument/2006/relationships/slide" Target="slides/slide155.xml" /><Relationship Id="rId177" Type="http://schemas.openxmlformats.org/officeDocument/2006/relationships/slide" Target="slides/slide176.xml" /><Relationship Id="rId198" Type="http://schemas.openxmlformats.org/officeDocument/2006/relationships/slide" Target="slides/slide197.xml" /><Relationship Id="rId321" Type="http://schemas.openxmlformats.org/officeDocument/2006/relationships/slide" Target="slides/slide320.xml" /><Relationship Id="rId342" Type="http://schemas.openxmlformats.org/officeDocument/2006/relationships/slide" Target="slides/slide341.xml" /><Relationship Id="rId363" Type="http://schemas.openxmlformats.org/officeDocument/2006/relationships/slide" Target="slides/slide362.xml" /><Relationship Id="rId384" Type="http://schemas.openxmlformats.org/officeDocument/2006/relationships/slide" Target="slides/slide383.xml" /><Relationship Id="rId419" Type="http://schemas.openxmlformats.org/officeDocument/2006/relationships/slide" Target="slides/slide418.xml" /><Relationship Id="rId202" Type="http://schemas.openxmlformats.org/officeDocument/2006/relationships/slide" Target="slides/slide201.xml" /><Relationship Id="rId223" Type="http://schemas.openxmlformats.org/officeDocument/2006/relationships/slide" Target="slides/slide222.xml" /><Relationship Id="rId244" Type="http://schemas.openxmlformats.org/officeDocument/2006/relationships/slide" Target="slides/slide243.xml" /><Relationship Id="rId18" Type="http://schemas.openxmlformats.org/officeDocument/2006/relationships/slide" Target="slides/slide17.xml" /><Relationship Id="rId39" Type="http://schemas.openxmlformats.org/officeDocument/2006/relationships/slide" Target="slides/slide38.xml" /><Relationship Id="rId265" Type="http://schemas.openxmlformats.org/officeDocument/2006/relationships/slide" Target="slides/slide264.xml" /><Relationship Id="rId286" Type="http://schemas.openxmlformats.org/officeDocument/2006/relationships/slide" Target="slides/slide285.xml" /><Relationship Id="rId50" Type="http://schemas.openxmlformats.org/officeDocument/2006/relationships/slide" Target="slides/slide49.xml" /><Relationship Id="rId104" Type="http://schemas.openxmlformats.org/officeDocument/2006/relationships/slide" Target="slides/slide103.xml" /><Relationship Id="rId125" Type="http://schemas.openxmlformats.org/officeDocument/2006/relationships/slide" Target="slides/slide124.xml" /><Relationship Id="rId146" Type="http://schemas.openxmlformats.org/officeDocument/2006/relationships/slide" Target="slides/slide145.xml" /><Relationship Id="rId167" Type="http://schemas.openxmlformats.org/officeDocument/2006/relationships/slide" Target="slides/slide166.xml" /><Relationship Id="rId188" Type="http://schemas.openxmlformats.org/officeDocument/2006/relationships/slide" Target="slides/slide187.xml" /><Relationship Id="rId311" Type="http://schemas.openxmlformats.org/officeDocument/2006/relationships/slide" Target="slides/slide310.xml" /><Relationship Id="rId332" Type="http://schemas.openxmlformats.org/officeDocument/2006/relationships/slide" Target="slides/slide331.xml" /><Relationship Id="rId353" Type="http://schemas.openxmlformats.org/officeDocument/2006/relationships/slide" Target="slides/slide352.xml" /><Relationship Id="rId374" Type="http://schemas.openxmlformats.org/officeDocument/2006/relationships/slide" Target="slides/slide373.xml" /><Relationship Id="rId395" Type="http://schemas.openxmlformats.org/officeDocument/2006/relationships/slide" Target="slides/slide394.xml" /><Relationship Id="rId409" Type="http://schemas.openxmlformats.org/officeDocument/2006/relationships/slide" Target="slides/slide408.xml" /><Relationship Id="rId71" Type="http://schemas.openxmlformats.org/officeDocument/2006/relationships/slide" Target="slides/slide70.xml" /><Relationship Id="rId92" Type="http://schemas.openxmlformats.org/officeDocument/2006/relationships/slide" Target="slides/slide91.xml" /><Relationship Id="rId213" Type="http://schemas.openxmlformats.org/officeDocument/2006/relationships/slide" Target="slides/slide212.xml" /><Relationship Id="rId234" Type="http://schemas.openxmlformats.org/officeDocument/2006/relationships/slide" Target="slides/slide233.xml" /><Relationship Id="rId420" Type="http://schemas.openxmlformats.org/officeDocument/2006/relationships/slide" Target="slides/slide419.xml" /><Relationship Id="rId2" Type="http://schemas.openxmlformats.org/officeDocument/2006/relationships/slide" Target="slides/slide1.xml" /><Relationship Id="rId29" Type="http://schemas.openxmlformats.org/officeDocument/2006/relationships/slide" Target="slides/slide28.xml" /><Relationship Id="rId255" Type="http://schemas.openxmlformats.org/officeDocument/2006/relationships/slide" Target="slides/slide254.xml" /><Relationship Id="rId276" Type="http://schemas.openxmlformats.org/officeDocument/2006/relationships/slide" Target="slides/slide275.xml" /><Relationship Id="rId297" Type="http://schemas.openxmlformats.org/officeDocument/2006/relationships/slide" Target="slides/slide296.xml" /><Relationship Id="rId40" Type="http://schemas.openxmlformats.org/officeDocument/2006/relationships/slide" Target="slides/slide39.xml" /><Relationship Id="rId115" Type="http://schemas.openxmlformats.org/officeDocument/2006/relationships/slide" Target="slides/slide114.xml" /><Relationship Id="rId136" Type="http://schemas.openxmlformats.org/officeDocument/2006/relationships/slide" Target="slides/slide135.xml" /><Relationship Id="rId157" Type="http://schemas.openxmlformats.org/officeDocument/2006/relationships/slide" Target="slides/slide156.xml" /><Relationship Id="rId178" Type="http://schemas.openxmlformats.org/officeDocument/2006/relationships/slide" Target="slides/slide177.xml" /><Relationship Id="rId301" Type="http://schemas.openxmlformats.org/officeDocument/2006/relationships/slide" Target="slides/slide300.xml" /><Relationship Id="rId322" Type="http://schemas.openxmlformats.org/officeDocument/2006/relationships/slide" Target="slides/slide321.xml" /><Relationship Id="rId343" Type="http://schemas.openxmlformats.org/officeDocument/2006/relationships/slide" Target="slides/slide342.xml" /><Relationship Id="rId364" Type="http://schemas.openxmlformats.org/officeDocument/2006/relationships/slide" Target="slides/slide363.xml" /><Relationship Id="rId61" Type="http://schemas.openxmlformats.org/officeDocument/2006/relationships/slide" Target="slides/slide60.xml" /><Relationship Id="rId82" Type="http://schemas.openxmlformats.org/officeDocument/2006/relationships/slide" Target="slides/slide81.xml" /><Relationship Id="rId199" Type="http://schemas.openxmlformats.org/officeDocument/2006/relationships/slide" Target="slides/slide198.xml" /><Relationship Id="rId203" Type="http://schemas.openxmlformats.org/officeDocument/2006/relationships/slide" Target="slides/slide202.xml" /><Relationship Id="rId385" Type="http://schemas.openxmlformats.org/officeDocument/2006/relationships/slide" Target="slides/slide384.xml" /><Relationship Id="rId19" Type="http://schemas.openxmlformats.org/officeDocument/2006/relationships/slide" Target="slides/slide18.xml" /><Relationship Id="rId224" Type="http://schemas.openxmlformats.org/officeDocument/2006/relationships/slide" Target="slides/slide223.xml" /><Relationship Id="rId245" Type="http://schemas.openxmlformats.org/officeDocument/2006/relationships/slide" Target="slides/slide244.xml" /><Relationship Id="rId266" Type="http://schemas.openxmlformats.org/officeDocument/2006/relationships/slide" Target="slides/slide265.xml" /><Relationship Id="rId287" Type="http://schemas.openxmlformats.org/officeDocument/2006/relationships/slide" Target="slides/slide286.xml" /><Relationship Id="rId410" Type="http://schemas.openxmlformats.org/officeDocument/2006/relationships/slide" Target="slides/slide409.xml" /><Relationship Id="rId30" Type="http://schemas.openxmlformats.org/officeDocument/2006/relationships/slide" Target="slides/slide29.xml" /><Relationship Id="rId105" Type="http://schemas.openxmlformats.org/officeDocument/2006/relationships/slide" Target="slides/slide104.xml" /><Relationship Id="rId126" Type="http://schemas.openxmlformats.org/officeDocument/2006/relationships/slide" Target="slides/slide125.xml" /><Relationship Id="rId147" Type="http://schemas.openxmlformats.org/officeDocument/2006/relationships/slide" Target="slides/slide146.xml" /><Relationship Id="rId168" Type="http://schemas.openxmlformats.org/officeDocument/2006/relationships/slide" Target="slides/slide167.xml" /><Relationship Id="rId312" Type="http://schemas.openxmlformats.org/officeDocument/2006/relationships/slide" Target="slides/slide311.xml" /><Relationship Id="rId333" Type="http://schemas.openxmlformats.org/officeDocument/2006/relationships/slide" Target="slides/slide332.xml" /><Relationship Id="rId354" Type="http://schemas.openxmlformats.org/officeDocument/2006/relationships/slide" Target="slides/slide353.xml" /><Relationship Id="rId51" Type="http://schemas.openxmlformats.org/officeDocument/2006/relationships/slide" Target="slides/slide50.xml" /><Relationship Id="rId72" Type="http://schemas.openxmlformats.org/officeDocument/2006/relationships/slide" Target="slides/slide71.xml" /><Relationship Id="rId93" Type="http://schemas.openxmlformats.org/officeDocument/2006/relationships/slide" Target="slides/slide92.xml" /><Relationship Id="rId189" Type="http://schemas.openxmlformats.org/officeDocument/2006/relationships/slide" Target="slides/slide188.xml" /><Relationship Id="rId375" Type="http://schemas.openxmlformats.org/officeDocument/2006/relationships/slide" Target="slides/slide374.xml" /><Relationship Id="rId396" Type="http://schemas.openxmlformats.org/officeDocument/2006/relationships/slide" Target="slides/slide395.xml" /><Relationship Id="rId3" Type="http://schemas.openxmlformats.org/officeDocument/2006/relationships/slide" Target="slides/slide2.xml" /><Relationship Id="rId214" Type="http://schemas.openxmlformats.org/officeDocument/2006/relationships/slide" Target="slides/slide213.xml" /><Relationship Id="rId235" Type="http://schemas.openxmlformats.org/officeDocument/2006/relationships/slide" Target="slides/slide234.xml" /><Relationship Id="rId256" Type="http://schemas.openxmlformats.org/officeDocument/2006/relationships/slide" Target="slides/slide255.xml" /><Relationship Id="rId277" Type="http://schemas.openxmlformats.org/officeDocument/2006/relationships/slide" Target="slides/slide276.xml" /><Relationship Id="rId298" Type="http://schemas.openxmlformats.org/officeDocument/2006/relationships/slide" Target="slides/slide297.xml" /><Relationship Id="rId400" Type="http://schemas.openxmlformats.org/officeDocument/2006/relationships/slide" Target="slides/slide399.xml" /><Relationship Id="rId421" Type="http://schemas.openxmlformats.org/officeDocument/2006/relationships/slide" Target="slides/slide420.xml" /><Relationship Id="rId116" Type="http://schemas.openxmlformats.org/officeDocument/2006/relationships/slide" Target="slides/slide115.xml" /><Relationship Id="rId137" Type="http://schemas.openxmlformats.org/officeDocument/2006/relationships/slide" Target="slides/slide136.xml" /><Relationship Id="rId158" Type="http://schemas.openxmlformats.org/officeDocument/2006/relationships/slide" Target="slides/slide157.xml" /><Relationship Id="rId302" Type="http://schemas.openxmlformats.org/officeDocument/2006/relationships/slide" Target="slides/slide301.xml" /><Relationship Id="rId323" Type="http://schemas.openxmlformats.org/officeDocument/2006/relationships/slide" Target="slides/slide322.xml" /><Relationship Id="rId344" Type="http://schemas.openxmlformats.org/officeDocument/2006/relationships/slide" Target="slides/slide343.xml" /><Relationship Id="rId20" Type="http://schemas.openxmlformats.org/officeDocument/2006/relationships/slide" Target="slides/slide19.xml" /><Relationship Id="rId41" Type="http://schemas.openxmlformats.org/officeDocument/2006/relationships/slide" Target="slides/slide40.xml" /><Relationship Id="rId62" Type="http://schemas.openxmlformats.org/officeDocument/2006/relationships/slide" Target="slides/slide61.xml" /><Relationship Id="rId83" Type="http://schemas.openxmlformats.org/officeDocument/2006/relationships/slide" Target="slides/slide82.xml" /><Relationship Id="rId179" Type="http://schemas.openxmlformats.org/officeDocument/2006/relationships/slide" Target="slides/slide178.xml" /><Relationship Id="rId365" Type="http://schemas.openxmlformats.org/officeDocument/2006/relationships/slide" Target="slides/slide364.xml" /><Relationship Id="rId386" Type="http://schemas.openxmlformats.org/officeDocument/2006/relationships/slide" Target="slides/slide385.xml" /><Relationship Id="rId190" Type="http://schemas.openxmlformats.org/officeDocument/2006/relationships/slide" Target="slides/slide189.xml" /><Relationship Id="rId204" Type="http://schemas.openxmlformats.org/officeDocument/2006/relationships/slide" Target="slides/slide203.xml" /><Relationship Id="rId225" Type="http://schemas.openxmlformats.org/officeDocument/2006/relationships/slide" Target="slides/slide224.xml" /><Relationship Id="rId246" Type="http://schemas.openxmlformats.org/officeDocument/2006/relationships/slide" Target="slides/slide245.xml" /><Relationship Id="rId267" Type="http://schemas.openxmlformats.org/officeDocument/2006/relationships/slide" Target="slides/slide266.xml" /><Relationship Id="rId288" Type="http://schemas.openxmlformats.org/officeDocument/2006/relationships/slide" Target="slides/slide287.xml" /><Relationship Id="rId411" Type="http://schemas.openxmlformats.org/officeDocument/2006/relationships/slide" Target="slides/slide410.xml" /><Relationship Id="rId106" Type="http://schemas.openxmlformats.org/officeDocument/2006/relationships/slide" Target="slides/slide105.xml" /><Relationship Id="rId127" Type="http://schemas.openxmlformats.org/officeDocument/2006/relationships/slide" Target="slides/slide126.xml" /><Relationship Id="rId313" Type="http://schemas.openxmlformats.org/officeDocument/2006/relationships/slide" Target="slides/slide312.xml" /><Relationship Id="rId10" Type="http://schemas.openxmlformats.org/officeDocument/2006/relationships/slide" Target="slides/slide9.xml" /><Relationship Id="rId31" Type="http://schemas.openxmlformats.org/officeDocument/2006/relationships/slide" Target="slides/slide30.xml" /><Relationship Id="rId52" Type="http://schemas.openxmlformats.org/officeDocument/2006/relationships/slide" Target="slides/slide51.xml" /><Relationship Id="rId73" Type="http://schemas.openxmlformats.org/officeDocument/2006/relationships/slide" Target="slides/slide72.xml" /><Relationship Id="rId94" Type="http://schemas.openxmlformats.org/officeDocument/2006/relationships/slide" Target="slides/slide93.xml" /><Relationship Id="rId148" Type="http://schemas.openxmlformats.org/officeDocument/2006/relationships/slide" Target="slides/slide147.xml" /><Relationship Id="rId169" Type="http://schemas.openxmlformats.org/officeDocument/2006/relationships/slide" Target="slides/slide168.xml" /><Relationship Id="rId334" Type="http://schemas.openxmlformats.org/officeDocument/2006/relationships/slide" Target="slides/slide333.xml" /><Relationship Id="rId355" Type="http://schemas.openxmlformats.org/officeDocument/2006/relationships/slide" Target="slides/slide354.xml" /><Relationship Id="rId376" Type="http://schemas.openxmlformats.org/officeDocument/2006/relationships/slide" Target="slides/slide375.xml" /><Relationship Id="rId397" Type="http://schemas.openxmlformats.org/officeDocument/2006/relationships/slide" Target="slides/slide396.xml" /><Relationship Id="rId4" Type="http://schemas.openxmlformats.org/officeDocument/2006/relationships/slide" Target="slides/slide3.xml" /><Relationship Id="rId180" Type="http://schemas.openxmlformats.org/officeDocument/2006/relationships/slide" Target="slides/slide179.xml" /><Relationship Id="rId215" Type="http://schemas.openxmlformats.org/officeDocument/2006/relationships/slide" Target="slides/slide214.xml" /><Relationship Id="rId236" Type="http://schemas.openxmlformats.org/officeDocument/2006/relationships/slide" Target="slides/slide235.xml" /><Relationship Id="rId257" Type="http://schemas.openxmlformats.org/officeDocument/2006/relationships/slide" Target="slides/slide256.xml" /><Relationship Id="rId278" Type="http://schemas.openxmlformats.org/officeDocument/2006/relationships/slide" Target="slides/slide277.xml" /><Relationship Id="rId401" Type="http://schemas.openxmlformats.org/officeDocument/2006/relationships/slide" Target="slides/slide400.xml" /><Relationship Id="rId422" Type="http://schemas.openxmlformats.org/officeDocument/2006/relationships/slide" Target="slides/slide421.xml" /><Relationship Id="rId303" Type="http://schemas.openxmlformats.org/officeDocument/2006/relationships/slide" Target="slides/slide302.xml" /><Relationship Id="rId42" Type="http://schemas.openxmlformats.org/officeDocument/2006/relationships/slide" Target="slides/slide41.xml" /><Relationship Id="rId84" Type="http://schemas.openxmlformats.org/officeDocument/2006/relationships/slide" Target="slides/slide83.xml" /><Relationship Id="rId138" Type="http://schemas.openxmlformats.org/officeDocument/2006/relationships/slide" Target="slides/slide137.xml" /><Relationship Id="rId345" Type="http://schemas.openxmlformats.org/officeDocument/2006/relationships/slide" Target="slides/slide344.xml" /><Relationship Id="rId387" Type="http://schemas.openxmlformats.org/officeDocument/2006/relationships/slide" Target="slides/slide386.xml" /><Relationship Id="rId191" Type="http://schemas.openxmlformats.org/officeDocument/2006/relationships/slide" Target="slides/slide190.xml" /><Relationship Id="rId205" Type="http://schemas.openxmlformats.org/officeDocument/2006/relationships/slide" Target="slides/slide204.xml" /><Relationship Id="rId247" Type="http://schemas.openxmlformats.org/officeDocument/2006/relationships/slide" Target="slides/slide246.xml" /><Relationship Id="rId412" Type="http://schemas.openxmlformats.org/officeDocument/2006/relationships/slide" Target="slides/slide411.xml" /><Relationship Id="rId107" Type="http://schemas.openxmlformats.org/officeDocument/2006/relationships/slide" Target="slides/slide106.xml" /><Relationship Id="rId289" Type="http://schemas.openxmlformats.org/officeDocument/2006/relationships/slide" Target="slides/slide288.xml" /><Relationship Id="rId11" Type="http://schemas.openxmlformats.org/officeDocument/2006/relationships/slide" Target="slides/slide10.xml" /><Relationship Id="rId53" Type="http://schemas.openxmlformats.org/officeDocument/2006/relationships/slide" Target="slides/slide52.xml" /><Relationship Id="rId149" Type="http://schemas.openxmlformats.org/officeDocument/2006/relationships/slide" Target="slides/slide148.xml" /><Relationship Id="rId314" Type="http://schemas.openxmlformats.org/officeDocument/2006/relationships/slide" Target="slides/slide313.xml" /><Relationship Id="rId356" Type="http://schemas.openxmlformats.org/officeDocument/2006/relationships/slide" Target="slides/slide355.xml" /><Relationship Id="rId398" Type="http://schemas.openxmlformats.org/officeDocument/2006/relationships/slide" Target="slides/slide397.xml" /><Relationship Id="rId95" Type="http://schemas.openxmlformats.org/officeDocument/2006/relationships/slide" Target="slides/slide94.xml" /><Relationship Id="rId160" Type="http://schemas.openxmlformats.org/officeDocument/2006/relationships/slide" Target="slides/slide159.xml" /><Relationship Id="rId216" Type="http://schemas.openxmlformats.org/officeDocument/2006/relationships/slide" Target="slides/slide215.xml" /><Relationship Id="rId423" Type="http://schemas.openxmlformats.org/officeDocument/2006/relationships/notesMaster" Target="notesMasters/notesMaster1.xml" /><Relationship Id="rId258" Type="http://schemas.openxmlformats.org/officeDocument/2006/relationships/slide" Target="slides/slide257.xml" /><Relationship Id="rId22" Type="http://schemas.openxmlformats.org/officeDocument/2006/relationships/slide" Target="slides/slide21.xml" /><Relationship Id="rId64" Type="http://schemas.openxmlformats.org/officeDocument/2006/relationships/slide" Target="slides/slide63.xml" /><Relationship Id="rId118" Type="http://schemas.openxmlformats.org/officeDocument/2006/relationships/slide" Target="slides/slide117.xml" /><Relationship Id="rId325" Type="http://schemas.openxmlformats.org/officeDocument/2006/relationships/slide" Target="slides/slide324.xml" /><Relationship Id="rId367" Type="http://schemas.openxmlformats.org/officeDocument/2006/relationships/slide" Target="slides/slide366.xml" /></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773363" cy="43497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625850" y="0"/>
            <a:ext cx="2773363" cy="434975"/>
          </a:xfrm>
          <a:prstGeom prst="rect">
            <a:avLst/>
          </a:prstGeom>
        </p:spPr>
        <p:txBody>
          <a:bodyPr vert="horz" lIns="91440" tIns="45720" rIns="91440" bIns="45720" rtlCol="0"/>
          <a:lstStyle>
            <a:lvl1pPr algn="r">
              <a:defRPr sz="1200"/>
            </a:lvl1pPr>
          </a:lstStyle>
          <a:p>
            <a:fld id="{4450910A-D93F-4FFE-83C8-D40C94CC6A91}" type="datetimeFigureOut">
              <a:rPr lang="en-US" smtClean="0"/>
              <a:t>3/5/2021</a:t>
            </a:fld>
            <a:endParaRPr lang="en-US"/>
          </a:p>
        </p:txBody>
      </p:sp>
      <p:sp>
        <p:nvSpPr>
          <p:cNvPr id="4" name="Slide Image Placeholder 3"/>
          <p:cNvSpPr>
            <a:spLocks noGrp="1" noRot="1" noChangeAspect="1"/>
          </p:cNvSpPr>
          <p:nvPr>
            <p:ph type="sldImg" idx="2"/>
          </p:nvPr>
        </p:nvSpPr>
        <p:spPr>
          <a:xfrm>
            <a:off x="304800" y="650875"/>
            <a:ext cx="5791200" cy="32575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39763" y="4125913"/>
            <a:ext cx="5121275" cy="3910012"/>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250238"/>
            <a:ext cx="2773363" cy="43497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625850" y="8250238"/>
            <a:ext cx="2773363" cy="434975"/>
          </a:xfrm>
          <a:prstGeom prst="rect">
            <a:avLst/>
          </a:prstGeom>
        </p:spPr>
        <p:txBody>
          <a:bodyPr vert="horz" lIns="91440" tIns="45720" rIns="91440" bIns="45720" rtlCol="0" anchor="b"/>
          <a:lstStyle>
            <a:lvl1pPr algn="r">
              <a:defRPr sz="1200"/>
            </a:lvl1pPr>
          </a:lstStyle>
          <a:p>
            <a:fld id="{78131EDE-F0F8-4AE7-A53B-FD061E86DE43}" type="slidenum">
              <a:rPr lang="en-US" smtClean="0"/>
              <a:t>‹#›</a:t>
            </a:fld>
            <a:endParaRPr lang="en-US"/>
          </a:p>
        </p:txBody>
      </p:sp>
    </p:spTree>
    <p:extLst>
      <p:ext uri="{BB962C8B-B14F-4D97-AF65-F5344CB8AC3E}">
        <p14:creationId xmlns:p14="http://schemas.microsoft.com/office/powerpoint/2010/main" val="30519620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84.xml" /><Relationship Id="rId1"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8131EDE-F0F8-4AE7-A53B-FD061E86DE43}" type="slidenum">
              <a:rPr lang="en-US" smtClean="0"/>
              <a:t>184</a:t>
            </a:fld>
            <a:endParaRPr lang="en-US"/>
          </a:p>
        </p:txBody>
      </p:sp>
    </p:spTree>
    <p:extLst>
      <p:ext uri="{BB962C8B-B14F-4D97-AF65-F5344CB8AC3E}">
        <p14:creationId xmlns:p14="http://schemas.microsoft.com/office/powerpoint/2010/main" val="146291135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 /><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 /><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Four Language Ziyarat">
    <p:spTree>
      <p:nvGrpSpPr>
        <p:cNvPr id="1" name=""/>
        <p:cNvGrpSpPr/>
        <p:nvPr/>
      </p:nvGrpSpPr>
      <p:grpSpPr>
        <a:xfrm>
          <a:off x="0" y="0"/>
          <a:ext cx="0" cy="0"/>
          <a:chOff x="0" y="0"/>
          <a:chExt cx="0" cy="0"/>
        </a:xfrm>
      </p:grpSpPr>
      <p:pic>
        <p:nvPicPr>
          <p:cNvPr id="8" name="Picture 1">
            <a:extLst>
              <a:ext uri="{FF2B5EF4-FFF2-40B4-BE49-F238E27FC236}">
                <a16:creationId xmlns:a16="http://schemas.microsoft.com/office/drawing/2014/main" id="{2B903F76-038B-4850-B95B-F7E46F0EE6CD}"/>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0287000" y="6405563"/>
            <a:ext cx="1905000" cy="452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 name="Content Placeholder 2">
            <a:extLst>
              <a:ext uri="{FF2B5EF4-FFF2-40B4-BE49-F238E27FC236}">
                <a16:creationId xmlns:a16="http://schemas.microsoft.com/office/drawing/2014/main" id="{B5968ECF-B311-40F8-97CD-0B6CDDF24DDF}"/>
              </a:ext>
            </a:extLst>
          </p:cNvPr>
          <p:cNvSpPr>
            <a:spLocks noGrp="1"/>
          </p:cNvSpPr>
          <p:nvPr>
            <p:ph idx="1" hasCustomPrompt="1"/>
          </p:nvPr>
        </p:nvSpPr>
        <p:spPr>
          <a:xfrm>
            <a:off x="381000" y="1219200"/>
            <a:ext cx="9601200" cy="1295400"/>
          </a:xfrm>
        </p:spPr>
        <p:txBody>
          <a:bodyPr tIns="0">
            <a:normAutofit/>
          </a:bodyPr>
          <a:lstStyle>
            <a:lvl1pPr marL="0" indent="0" algn="ctr" rtl="1">
              <a:spcBef>
                <a:spcPts val="0"/>
              </a:spcBef>
              <a:buNone/>
              <a:defRPr sz="6600" baseline="0">
                <a:solidFill>
                  <a:srgbClr val="000066"/>
                </a:solidFill>
                <a:latin typeface="_PDMS_Saleem_QuranFont" panose="02010000000000000000" pitchFamily="2" charset="-78"/>
                <a:cs typeface="_PDMS_Saleem_QuranFont" panose="02010000000000000000" pitchFamily="2" charset="-78"/>
              </a:defRPr>
            </a:lvl1pPr>
          </a:lstStyle>
          <a:p>
            <a:pPr lvl="0"/>
            <a:r>
              <a:rPr lang="ar-SA" dirty="0"/>
              <a:t>عربي</a:t>
            </a:r>
            <a:endParaRPr lang="en-US" dirty="0"/>
          </a:p>
        </p:txBody>
      </p:sp>
      <p:sp>
        <p:nvSpPr>
          <p:cNvPr id="20" name="Content Placeholder 2">
            <a:extLst>
              <a:ext uri="{FF2B5EF4-FFF2-40B4-BE49-F238E27FC236}">
                <a16:creationId xmlns:a16="http://schemas.microsoft.com/office/drawing/2014/main" id="{008B7413-6D82-4630-B33F-250BF1DC8289}"/>
              </a:ext>
            </a:extLst>
          </p:cNvPr>
          <p:cNvSpPr>
            <a:spLocks noGrp="1"/>
          </p:cNvSpPr>
          <p:nvPr>
            <p:ph idx="10" hasCustomPrompt="1"/>
          </p:nvPr>
        </p:nvSpPr>
        <p:spPr>
          <a:xfrm>
            <a:off x="685800" y="2800350"/>
            <a:ext cx="9601200" cy="838200"/>
          </a:xfrm>
        </p:spPr>
        <p:txBody>
          <a:bodyPr/>
          <a:lstStyle>
            <a:lvl1pPr marL="0" indent="0" algn="ctr" rtl="0">
              <a:buNone/>
              <a:defRPr sz="2400">
                <a:solidFill>
                  <a:srgbClr val="0066CC"/>
                </a:solidFill>
              </a:defRPr>
            </a:lvl1pPr>
          </a:lstStyle>
          <a:p>
            <a:pPr lvl="0"/>
            <a:r>
              <a:rPr lang="en-US" dirty="0"/>
              <a:t>ENGLISH</a:t>
            </a:r>
          </a:p>
        </p:txBody>
      </p:sp>
      <p:sp>
        <p:nvSpPr>
          <p:cNvPr id="21" name="Content Placeholder 2">
            <a:extLst>
              <a:ext uri="{FF2B5EF4-FFF2-40B4-BE49-F238E27FC236}">
                <a16:creationId xmlns:a16="http://schemas.microsoft.com/office/drawing/2014/main" id="{5AC5B4FC-354A-4D9C-9C12-EC7181B3DDC4}"/>
              </a:ext>
            </a:extLst>
          </p:cNvPr>
          <p:cNvSpPr>
            <a:spLocks noGrp="1"/>
          </p:cNvSpPr>
          <p:nvPr>
            <p:ph idx="11" hasCustomPrompt="1"/>
          </p:nvPr>
        </p:nvSpPr>
        <p:spPr>
          <a:xfrm>
            <a:off x="685800" y="3848100"/>
            <a:ext cx="9601200" cy="838200"/>
          </a:xfrm>
        </p:spPr>
        <p:txBody>
          <a:bodyPr/>
          <a:lstStyle>
            <a:lvl1pPr marL="0" indent="0" algn="ctr" rtl="1">
              <a:buNone/>
              <a:defRPr sz="3600">
                <a:solidFill>
                  <a:srgbClr val="000066"/>
                </a:solidFill>
                <a:latin typeface="Alvi Nastaleeq"/>
                <a:cs typeface="Jameel Noori Nastaleeq" panose="02000503000000020004" pitchFamily="2" charset="-78"/>
              </a:defRPr>
            </a:lvl1pPr>
          </a:lstStyle>
          <a:p>
            <a:pPr lvl="0"/>
            <a:r>
              <a:rPr lang="ur-PK" dirty="0"/>
              <a:t>اردو</a:t>
            </a:r>
            <a:endParaRPr lang="en-US" dirty="0"/>
          </a:p>
        </p:txBody>
      </p:sp>
      <p:sp>
        <p:nvSpPr>
          <p:cNvPr id="22" name="Content Placeholder 2">
            <a:extLst>
              <a:ext uri="{FF2B5EF4-FFF2-40B4-BE49-F238E27FC236}">
                <a16:creationId xmlns:a16="http://schemas.microsoft.com/office/drawing/2014/main" id="{60389556-CB63-4962-9AAE-740DBB9B622C}"/>
              </a:ext>
            </a:extLst>
          </p:cNvPr>
          <p:cNvSpPr>
            <a:spLocks noGrp="1"/>
          </p:cNvSpPr>
          <p:nvPr>
            <p:ph idx="12"/>
          </p:nvPr>
        </p:nvSpPr>
        <p:spPr>
          <a:xfrm>
            <a:off x="685800" y="4895850"/>
            <a:ext cx="9601200" cy="838200"/>
          </a:xfrm>
        </p:spPr>
        <p:txBody>
          <a:bodyPr/>
          <a:lstStyle>
            <a:lvl1pPr marL="0" indent="0" algn="ctr" rtl="0">
              <a:buNone/>
              <a:defRPr sz="2400">
                <a:solidFill>
                  <a:srgbClr val="0066CC"/>
                </a:solidFill>
                <a:latin typeface="Nirmala UI" panose="020B0502040204020203" pitchFamily="34" charset="0"/>
                <a:cs typeface="Nirmala UI" panose="020B0502040204020203" pitchFamily="34" charset="0"/>
              </a:defRPr>
            </a:lvl1pPr>
          </a:lstStyle>
          <a:p>
            <a:pPr lvl="0"/>
            <a:endParaRPr lang="en-US" dirty="0"/>
          </a:p>
        </p:txBody>
      </p:sp>
      <p:sp>
        <p:nvSpPr>
          <p:cNvPr id="23" name="Content Placeholder 2">
            <a:extLst>
              <a:ext uri="{FF2B5EF4-FFF2-40B4-BE49-F238E27FC236}">
                <a16:creationId xmlns:a16="http://schemas.microsoft.com/office/drawing/2014/main" id="{091B469E-DCB7-44E9-9E7A-65192D36872A}"/>
              </a:ext>
            </a:extLst>
          </p:cNvPr>
          <p:cNvSpPr>
            <a:spLocks noGrp="1"/>
          </p:cNvSpPr>
          <p:nvPr>
            <p:ph idx="13" hasCustomPrompt="1"/>
          </p:nvPr>
        </p:nvSpPr>
        <p:spPr>
          <a:xfrm>
            <a:off x="457200" y="5943600"/>
            <a:ext cx="9601200" cy="1107281"/>
          </a:xfrm>
        </p:spPr>
        <p:txBody>
          <a:bodyPr/>
          <a:lstStyle>
            <a:lvl1pPr marL="0" indent="0" algn="ctr" rtl="0">
              <a:buNone/>
              <a:defRPr sz="2400" i="1">
                <a:solidFill>
                  <a:srgbClr val="000066"/>
                </a:solidFill>
                <a:latin typeface="Verdana" panose="020B0604030504040204" pitchFamily="34" charset="0"/>
                <a:ea typeface="Verdana" panose="020B0604030504040204" pitchFamily="34" charset="0"/>
              </a:defRPr>
            </a:lvl1pPr>
          </a:lstStyle>
          <a:p>
            <a:pPr lvl="0"/>
            <a:r>
              <a:rPr lang="en-US" dirty="0"/>
              <a:t>TRANSLITERATION</a:t>
            </a:r>
          </a:p>
        </p:txBody>
      </p:sp>
      <p:sp>
        <p:nvSpPr>
          <p:cNvPr id="9" name="Content Placeholder 2">
            <a:extLst>
              <a:ext uri="{FF2B5EF4-FFF2-40B4-BE49-F238E27FC236}">
                <a16:creationId xmlns:a16="http://schemas.microsoft.com/office/drawing/2014/main" id="{613432DB-128B-48F3-BFBE-B20F9684BDA3}"/>
              </a:ext>
            </a:extLst>
          </p:cNvPr>
          <p:cNvSpPr>
            <a:spLocks noGrp="1"/>
          </p:cNvSpPr>
          <p:nvPr>
            <p:ph idx="14" hasCustomPrompt="1"/>
          </p:nvPr>
        </p:nvSpPr>
        <p:spPr>
          <a:xfrm>
            <a:off x="6324600" y="457200"/>
            <a:ext cx="3124200" cy="533400"/>
          </a:xfrm>
        </p:spPr>
        <p:txBody>
          <a:bodyPr/>
          <a:lstStyle>
            <a:lvl1pPr marL="0" indent="0" algn="l" rtl="0">
              <a:buNone/>
              <a:defRPr sz="2400" b="1">
                <a:solidFill>
                  <a:srgbClr val="004821"/>
                </a:solidFill>
              </a:defRPr>
            </a:lvl1pPr>
          </a:lstStyle>
          <a:p>
            <a:pPr lvl="0"/>
            <a:r>
              <a:rPr lang="en-US" dirty="0"/>
              <a:t>Title of </a:t>
            </a:r>
            <a:r>
              <a:rPr lang="en-US" dirty="0" err="1"/>
              <a:t>Ziyarat</a:t>
            </a:r>
            <a:endParaRPr lang="en-US" dirty="0"/>
          </a:p>
        </p:txBody>
      </p:sp>
    </p:spTree>
    <p:extLst>
      <p:ext uri="{BB962C8B-B14F-4D97-AF65-F5344CB8AC3E}">
        <p14:creationId xmlns:p14="http://schemas.microsoft.com/office/powerpoint/2010/main" val="2658684453"/>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F690C98E-CB37-4F22-BA06-1FCD5A02E221}"/>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3F843AA6-1730-4AEF-BD1D-26A6772FD256}"/>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88FB8F19-6A30-4DD6-A12E-D844B601A915}"/>
              </a:ext>
            </a:extLst>
          </p:cNvPr>
          <p:cNvSpPr>
            <a:spLocks noGrp="1" noChangeArrowheads="1"/>
          </p:cNvSpPr>
          <p:nvPr>
            <p:ph type="sldNum" sz="quarter" idx="12"/>
          </p:nvPr>
        </p:nvSpPr>
        <p:spPr>
          <a:ln/>
        </p:spPr>
        <p:txBody>
          <a:bodyPr/>
          <a:lstStyle>
            <a:lvl1pPr>
              <a:defRPr/>
            </a:lvl1pPr>
          </a:lstStyle>
          <a:p>
            <a:fld id="{B302F6C8-EB7C-4F86-BC41-A29FB55DE645}" type="slidenum">
              <a:rPr lang="ar-SA" altLang="en-US"/>
              <a:pPr/>
              <a:t>‹#›</a:t>
            </a:fld>
            <a:endParaRPr lang="en-US" altLang="en-US"/>
          </a:p>
        </p:txBody>
      </p:sp>
    </p:spTree>
    <p:extLst>
      <p:ext uri="{BB962C8B-B14F-4D97-AF65-F5344CB8AC3E}">
        <p14:creationId xmlns:p14="http://schemas.microsoft.com/office/powerpoint/2010/main" val="2359014748"/>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Four Language Ziyarat">
    <p:spTree>
      <p:nvGrpSpPr>
        <p:cNvPr id="1" name=""/>
        <p:cNvGrpSpPr/>
        <p:nvPr/>
      </p:nvGrpSpPr>
      <p:grpSpPr>
        <a:xfrm>
          <a:off x="0" y="0"/>
          <a:ext cx="0" cy="0"/>
          <a:chOff x="0" y="0"/>
          <a:chExt cx="0" cy="0"/>
        </a:xfrm>
      </p:grpSpPr>
      <p:pic>
        <p:nvPicPr>
          <p:cNvPr id="8" name="Picture 1">
            <a:extLst>
              <a:ext uri="{FF2B5EF4-FFF2-40B4-BE49-F238E27FC236}">
                <a16:creationId xmlns:a16="http://schemas.microsoft.com/office/drawing/2014/main" id="{2B903F76-038B-4850-B95B-F7E46F0EE6CD}"/>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0287000" y="6405563"/>
            <a:ext cx="1905000" cy="452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 name="Content Placeholder 2">
            <a:extLst>
              <a:ext uri="{FF2B5EF4-FFF2-40B4-BE49-F238E27FC236}">
                <a16:creationId xmlns:a16="http://schemas.microsoft.com/office/drawing/2014/main" id="{B5968ECF-B311-40F8-97CD-0B6CDDF24DDF}"/>
              </a:ext>
            </a:extLst>
          </p:cNvPr>
          <p:cNvSpPr>
            <a:spLocks noGrp="1"/>
          </p:cNvSpPr>
          <p:nvPr>
            <p:ph idx="1" hasCustomPrompt="1"/>
          </p:nvPr>
        </p:nvSpPr>
        <p:spPr>
          <a:xfrm>
            <a:off x="381000" y="1219200"/>
            <a:ext cx="9601200" cy="1295400"/>
          </a:xfrm>
        </p:spPr>
        <p:txBody>
          <a:bodyPr tIns="0">
            <a:normAutofit/>
          </a:bodyPr>
          <a:lstStyle>
            <a:lvl1pPr marL="0" indent="0" algn="ctr" rtl="1">
              <a:spcBef>
                <a:spcPts val="0"/>
              </a:spcBef>
              <a:buNone/>
              <a:defRPr sz="6600" baseline="0">
                <a:solidFill>
                  <a:srgbClr val="000066"/>
                </a:solidFill>
                <a:latin typeface="_PDMS_Saleem_QuranFont" panose="02010000000000000000" pitchFamily="2" charset="-78"/>
                <a:cs typeface="_PDMS_Saleem_QuranFont" panose="02010000000000000000" pitchFamily="2" charset="-78"/>
              </a:defRPr>
            </a:lvl1pPr>
          </a:lstStyle>
          <a:p>
            <a:pPr lvl="0"/>
            <a:r>
              <a:rPr lang="ar-SA" dirty="0"/>
              <a:t>عربي</a:t>
            </a:r>
            <a:endParaRPr lang="en-US" dirty="0"/>
          </a:p>
        </p:txBody>
      </p:sp>
      <p:sp>
        <p:nvSpPr>
          <p:cNvPr id="20" name="Content Placeholder 2">
            <a:extLst>
              <a:ext uri="{FF2B5EF4-FFF2-40B4-BE49-F238E27FC236}">
                <a16:creationId xmlns:a16="http://schemas.microsoft.com/office/drawing/2014/main" id="{008B7413-6D82-4630-B33F-250BF1DC8289}"/>
              </a:ext>
            </a:extLst>
          </p:cNvPr>
          <p:cNvSpPr>
            <a:spLocks noGrp="1"/>
          </p:cNvSpPr>
          <p:nvPr>
            <p:ph idx="10" hasCustomPrompt="1"/>
          </p:nvPr>
        </p:nvSpPr>
        <p:spPr>
          <a:xfrm>
            <a:off x="685800" y="2800350"/>
            <a:ext cx="9601200" cy="838200"/>
          </a:xfrm>
        </p:spPr>
        <p:txBody>
          <a:bodyPr/>
          <a:lstStyle>
            <a:lvl1pPr marL="0" indent="0" algn="ctr" rtl="0">
              <a:buNone/>
              <a:defRPr sz="2400">
                <a:solidFill>
                  <a:srgbClr val="0066CC"/>
                </a:solidFill>
              </a:defRPr>
            </a:lvl1pPr>
          </a:lstStyle>
          <a:p>
            <a:pPr lvl="0"/>
            <a:r>
              <a:rPr lang="en-US" dirty="0"/>
              <a:t>ENGLISH</a:t>
            </a:r>
          </a:p>
        </p:txBody>
      </p:sp>
      <p:sp>
        <p:nvSpPr>
          <p:cNvPr id="21" name="Content Placeholder 2">
            <a:extLst>
              <a:ext uri="{FF2B5EF4-FFF2-40B4-BE49-F238E27FC236}">
                <a16:creationId xmlns:a16="http://schemas.microsoft.com/office/drawing/2014/main" id="{5AC5B4FC-354A-4D9C-9C12-EC7181B3DDC4}"/>
              </a:ext>
            </a:extLst>
          </p:cNvPr>
          <p:cNvSpPr>
            <a:spLocks noGrp="1"/>
          </p:cNvSpPr>
          <p:nvPr>
            <p:ph idx="11" hasCustomPrompt="1"/>
          </p:nvPr>
        </p:nvSpPr>
        <p:spPr>
          <a:xfrm>
            <a:off x="685800" y="3848100"/>
            <a:ext cx="9601200" cy="838200"/>
          </a:xfrm>
        </p:spPr>
        <p:txBody>
          <a:bodyPr/>
          <a:lstStyle>
            <a:lvl1pPr marL="0" indent="0" algn="ctr" rtl="1">
              <a:buNone/>
              <a:defRPr sz="3600">
                <a:solidFill>
                  <a:srgbClr val="000066"/>
                </a:solidFill>
                <a:latin typeface="Alvi Nastaleeq"/>
                <a:cs typeface="Jameel Noori Nastaleeq" panose="02000503000000020004" pitchFamily="2" charset="-78"/>
              </a:defRPr>
            </a:lvl1pPr>
          </a:lstStyle>
          <a:p>
            <a:pPr lvl="0"/>
            <a:r>
              <a:rPr lang="ur-PK" dirty="0"/>
              <a:t>اردو</a:t>
            </a:r>
            <a:endParaRPr lang="en-US" dirty="0"/>
          </a:p>
        </p:txBody>
      </p:sp>
      <p:sp>
        <p:nvSpPr>
          <p:cNvPr id="22" name="Content Placeholder 2">
            <a:extLst>
              <a:ext uri="{FF2B5EF4-FFF2-40B4-BE49-F238E27FC236}">
                <a16:creationId xmlns:a16="http://schemas.microsoft.com/office/drawing/2014/main" id="{60389556-CB63-4962-9AAE-740DBB9B622C}"/>
              </a:ext>
            </a:extLst>
          </p:cNvPr>
          <p:cNvSpPr>
            <a:spLocks noGrp="1"/>
          </p:cNvSpPr>
          <p:nvPr>
            <p:ph idx="12"/>
          </p:nvPr>
        </p:nvSpPr>
        <p:spPr>
          <a:xfrm>
            <a:off x="685800" y="4895850"/>
            <a:ext cx="9601200" cy="838200"/>
          </a:xfrm>
        </p:spPr>
        <p:txBody>
          <a:bodyPr/>
          <a:lstStyle>
            <a:lvl1pPr marL="0" indent="0" algn="ctr" rtl="0">
              <a:buNone/>
              <a:defRPr sz="2400">
                <a:solidFill>
                  <a:srgbClr val="0066CC"/>
                </a:solidFill>
                <a:latin typeface="Nirmala UI" panose="020B0502040204020203" pitchFamily="34" charset="0"/>
                <a:cs typeface="Nirmala UI" panose="020B0502040204020203" pitchFamily="34" charset="0"/>
              </a:defRPr>
            </a:lvl1pPr>
          </a:lstStyle>
          <a:p>
            <a:pPr lvl="0"/>
            <a:endParaRPr lang="en-US" dirty="0"/>
          </a:p>
        </p:txBody>
      </p:sp>
      <p:sp>
        <p:nvSpPr>
          <p:cNvPr id="23" name="Content Placeholder 2">
            <a:extLst>
              <a:ext uri="{FF2B5EF4-FFF2-40B4-BE49-F238E27FC236}">
                <a16:creationId xmlns:a16="http://schemas.microsoft.com/office/drawing/2014/main" id="{091B469E-DCB7-44E9-9E7A-65192D36872A}"/>
              </a:ext>
            </a:extLst>
          </p:cNvPr>
          <p:cNvSpPr>
            <a:spLocks noGrp="1"/>
          </p:cNvSpPr>
          <p:nvPr>
            <p:ph idx="13" hasCustomPrompt="1"/>
          </p:nvPr>
        </p:nvSpPr>
        <p:spPr>
          <a:xfrm>
            <a:off x="457200" y="5943600"/>
            <a:ext cx="9601200" cy="1107281"/>
          </a:xfrm>
        </p:spPr>
        <p:txBody>
          <a:bodyPr/>
          <a:lstStyle>
            <a:lvl1pPr marL="0" indent="0" algn="ctr" rtl="0">
              <a:buNone/>
              <a:defRPr sz="2400" i="1">
                <a:solidFill>
                  <a:srgbClr val="000066"/>
                </a:solidFill>
                <a:latin typeface="Verdana" panose="020B0604030504040204" pitchFamily="34" charset="0"/>
                <a:ea typeface="Verdana" panose="020B0604030504040204" pitchFamily="34" charset="0"/>
              </a:defRPr>
            </a:lvl1pPr>
          </a:lstStyle>
          <a:p>
            <a:pPr lvl="0"/>
            <a:r>
              <a:rPr lang="en-US" dirty="0"/>
              <a:t>TRANSLITERATION</a:t>
            </a:r>
          </a:p>
        </p:txBody>
      </p:sp>
      <p:sp>
        <p:nvSpPr>
          <p:cNvPr id="9" name="Content Placeholder 2">
            <a:extLst>
              <a:ext uri="{FF2B5EF4-FFF2-40B4-BE49-F238E27FC236}">
                <a16:creationId xmlns:a16="http://schemas.microsoft.com/office/drawing/2014/main" id="{613432DB-128B-48F3-BFBE-B20F9684BDA3}"/>
              </a:ext>
            </a:extLst>
          </p:cNvPr>
          <p:cNvSpPr>
            <a:spLocks noGrp="1"/>
          </p:cNvSpPr>
          <p:nvPr>
            <p:ph idx="14" hasCustomPrompt="1"/>
          </p:nvPr>
        </p:nvSpPr>
        <p:spPr>
          <a:xfrm>
            <a:off x="6324600" y="457200"/>
            <a:ext cx="3124200" cy="533400"/>
          </a:xfrm>
        </p:spPr>
        <p:txBody>
          <a:bodyPr/>
          <a:lstStyle>
            <a:lvl1pPr marL="0" indent="0" algn="l" rtl="0">
              <a:buNone/>
              <a:defRPr sz="2400" b="1">
                <a:solidFill>
                  <a:srgbClr val="004821"/>
                </a:solidFill>
              </a:defRPr>
            </a:lvl1pPr>
          </a:lstStyle>
          <a:p>
            <a:pPr lvl="0"/>
            <a:r>
              <a:rPr lang="en-US" dirty="0"/>
              <a:t>Title of </a:t>
            </a:r>
            <a:r>
              <a:rPr lang="en-US" dirty="0" err="1"/>
              <a:t>Ziyarat</a:t>
            </a:r>
            <a:endParaRPr lang="en-US" dirty="0"/>
          </a:p>
        </p:txBody>
      </p:sp>
    </p:spTree>
    <p:extLst>
      <p:ext uri="{BB962C8B-B14F-4D97-AF65-F5344CB8AC3E}">
        <p14:creationId xmlns:p14="http://schemas.microsoft.com/office/powerpoint/2010/main" val="1842802142"/>
      </p:ext>
    </p:extLst>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1844E8F-628C-4A92-AAAE-2FDFC981B6EB}" type="slidenum">
              <a:rPr lang="ar-SA"/>
              <a:pPr>
                <a:defRPr/>
              </a:pPr>
              <a:t>‹#›</a:t>
            </a:fld>
            <a:endParaRPr lang="en-US"/>
          </a:p>
        </p:txBody>
      </p:sp>
    </p:spTree>
    <p:extLst>
      <p:ext uri="{BB962C8B-B14F-4D97-AF65-F5344CB8AC3E}">
        <p14:creationId xmlns:p14="http://schemas.microsoft.com/office/powerpoint/2010/main" val="2150305413"/>
      </p:ext>
    </p:extLst>
  </p:cSld>
  <p:clrMapOvr>
    <a:masterClrMapping/>
  </p:clrMapOvr>
  <p:transition>
    <p:fade/>
  </p:transition>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image" Target="../media/image1.png" /><Relationship Id="rId5" Type="http://schemas.openxmlformats.org/officeDocument/2006/relationships/theme" Target="../theme/theme1.xml" /><Relationship Id="rId4" Type="http://schemas.openxmlformats.org/officeDocument/2006/relationships/slideLayout" Target="../slideLayouts/slideLayout4.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6"/>
          <a:srcRect/>
          <a:stretch>
            <a:fillRect/>
          </a:stretch>
        </a:blip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38EDD015-B4F2-4B61-969A-08954E52A9A6}"/>
              </a:ext>
            </a:extLst>
          </p:cNvPr>
          <p:cNvSpPr>
            <a:spLocks noGrp="1" noChangeArrowheads="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5E1430A8-EDF2-42AA-9E77-E0AFAE420205}"/>
              </a:ext>
            </a:extLst>
          </p:cNvPr>
          <p:cNvSpPr>
            <a:spLocks noGrp="1" noChangeArrowheads="1"/>
          </p:cNvSpPr>
          <p:nvPr>
            <p:ph type="body" idx="1"/>
          </p:nvPr>
        </p:nvSpPr>
        <p:spPr bwMode="auto">
          <a:xfrm>
            <a:off x="609600" y="1600200"/>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4">
            <a:extLst>
              <a:ext uri="{FF2B5EF4-FFF2-40B4-BE49-F238E27FC236}">
                <a16:creationId xmlns:a16="http://schemas.microsoft.com/office/drawing/2014/main" id="{892F9364-A000-4888-B349-53FC2709DC3D}"/>
              </a:ext>
            </a:extLst>
          </p:cNvPr>
          <p:cNvSpPr>
            <a:spLocks noGrp="1" noChangeArrowheads="1"/>
          </p:cNvSpPr>
          <p:nvPr>
            <p:ph type="dt" sz="half" idx="2"/>
          </p:nvPr>
        </p:nvSpPr>
        <p:spPr bwMode="auto">
          <a:xfrm>
            <a:off x="609600" y="6245225"/>
            <a:ext cx="28448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eaLnBrk="1" hangingPunct="1">
              <a:defRPr sz="1400">
                <a:solidFill>
                  <a:srgbClr val="000066"/>
                </a:solidFill>
                <a:latin typeface="Arial" charset="0"/>
                <a:cs typeface="Arial" charset="0"/>
              </a:defRPr>
            </a:lvl1pPr>
          </a:lstStyle>
          <a:p>
            <a:pPr>
              <a:defRPr/>
            </a:pPr>
            <a:endParaRPr lang="en-US"/>
          </a:p>
        </p:txBody>
      </p:sp>
      <p:sp>
        <p:nvSpPr>
          <p:cNvPr id="1029" name="Rectangle 5">
            <a:extLst>
              <a:ext uri="{FF2B5EF4-FFF2-40B4-BE49-F238E27FC236}">
                <a16:creationId xmlns:a16="http://schemas.microsoft.com/office/drawing/2014/main" id="{49C336D2-5DED-4299-B888-28D16BAFEA7F}"/>
              </a:ext>
            </a:extLst>
          </p:cNvPr>
          <p:cNvSpPr>
            <a:spLocks noGrp="1" noChangeArrowheads="1"/>
          </p:cNvSpPr>
          <p:nvPr>
            <p:ph type="ftr" sz="quarter" idx="3"/>
          </p:nvPr>
        </p:nvSpPr>
        <p:spPr bwMode="auto">
          <a:xfrm>
            <a:off x="4165600" y="6245225"/>
            <a:ext cx="38608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lgn="ctr" eaLnBrk="1" hangingPunct="1">
              <a:defRPr sz="1400">
                <a:solidFill>
                  <a:srgbClr val="000066"/>
                </a:solidFill>
                <a:latin typeface="Arial" charset="0"/>
                <a:cs typeface="Arial" charset="0"/>
              </a:defRPr>
            </a:lvl1pPr>
          </a:lstStyle>
          <a:p>
            <a:pPr>
              <a:defRPr/>
            </a:pPr>
            <a:endParaRPr lang="en-US"/>
          </a:p>
        </p:txBody>
      </p:sp>
      <p:sp>
        <p:nvSpPr>
          <p:cNvPr id="1030" name="Rectangle 6">
            <a:extLst>
              <a:ext uri="{FF2B5EF4-FFF2-40B4-BE49-F238E27FC236}">
                <a16:creationId xmlns:a16="http://schemas.microsoft.com/office/drawing/2014/main" id="{21128399-17EE-43A5-9674-3021BE49309F}"/>
              </a:ext>
            </a:extLst>
          </p:cNvPr>
          <p:cNvSpPr>
            <a:spLocks noGrp="1" noChangeArrowheads="1"/>
          </p:cNvSpPr>
          <p:nvPr>
            <p:ph type="sldNum" sz="quarter" idx="4"/>
          </p:nvPr>
        </p:nvSpPr>
        <p:spPr bwMode="auto">
          <a:xfrm>
            <a:off x="8737600" y="6245225"/>
            <a:ext cx="28448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eaLnBrk="1" hangingPunct="1">
              <a:defRPr sz="1400">
                <a:solidFill>
                  <a:srgbClr val="000066"/>
                </a:solidFill>
              </a:defRPr>
            </a:lvl1pPr>
          </a:lstStyle>
          <a:p>
            <a:fld id="{DB57B25A-C495-4A0B-8E1F-1632CBBEEF82}" type="slidenum">
              <a:rPr lang="ar-SA"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50" r:id="rId1"/>
    <p:sldLayoutId id="2147483649" r:id="rId2"/>
    <p:sldLayoutId id="2147483651" r:id="rId3"/>
    <p:sldLayoutId id="2147483652" r:id="rId4"/>
  </p:sldLayoutIdLst>
  <p:transition>
    <p:fade/>
  </p:transition>
  <p:txStyles>
    <p:titleStyle>
      <a:lvl1pPr algn="ctr" rtl="0" eaLnBrk="0" fontAlgn="base" hangingPunct="0">
        <a:spcBef>
          <a:spcPct val="0"/>
        </a:spcBef>
        <a:spcAft>
          <a:spcPct val="0"/>
        </a:spcAft>
        <a:defRPr sz="4400">
          <a:solidFill>
            <a:srgbClr val="000066"/>
          </a:solidFill>
          <a:latin typeface="+mj-lt"/>
          <a:ea typeface="+mj-ea"/>
          <a:cs typeface="+mj-cs"/>
        </a:defRPr>
      </a:lvl1pPr>
      <a:lvl2pPr algn="ctr" rtl="0" eaLnBrk="0" fontAlgn="base" hangingPunct="0">
        <a:spcBef>
          <a:spcPct val="0"/>
        </a:spcBef>
        <a:spcAft>
          <a:spcPct val="0"/>
        </a:spcAft>
        <a:defRPr sz="4400">
          <a:solidFill>
            <a:srgbClr val="000066"/>
          </a:solidFill>
          <a:latin typeface="Arial" charset="0"/>
          <a:cs typeface="Arial" charset="0"/>
        </a:defRPr>
      </a:lvl2pPr>
      <a:lvl3pPr algn="ctr" rtl="0" eaLnBrk="0" fontAlgn="base" hangingPunct="0">
        <a:spcBef>
          <a:spcPct val="0"/>
        </a:spcBef>
        <a:spcAft>
          <a:spcPct val="0"/>
        </a:spcAft>
        <a:defRPr sz="4400">
          <a:solidFill>
            <a:srgbClr val="000066"/>
          </a:solidFill>
          <a:latin typeface="Arial" charset="0"/>
          <a:cs typeface="Arial" charset="0"/>
        </a:defRPr>
      </a:lvl3pPr>
      <a:lvl4pPr algn="ctr" rtl="0" eaLnBrk="0" fontAlgn="base" hangingPunct="0">
        <a:spcBef>
          <a:spcPct val="0"/>
        </a:spcBef>
        <a:spcAft>
          <a:spcPct val="0"/>
        </a:spcAft>
        <a:defRPr sz="4400">
          <a:solidFill>
            <a:srgbClr val="000066"/>
          </a:solidFill>
          <a:latin typeface="Arial" charset="0"/>
          <a:cs typeface="Arial" charset="0"/>
        </a:defRPr>
      </a:lvl4pPr>
      <a:lvl5pPr algn="ctr" rtl="0" eaLnBrk="0" fontAlgn="base" hangingPunct="0">
        <a:spcBef>
          <a:spcPct val="0"/>
        </a:spcBef>
        <a:spcAft>
          <a:spcPct val="0"/>
        </a:spcAft>
        <a:defRPr sz="4400">
          <a:solidFill>
            <a:srgbClr val="000066"/>
          </a:solidFill>
          <a:latin typeface="Arial" charset="0"/>
          <a:cs typeface="Arial" charset="0"/>
        </a:defRPr>
      </a:lvl5pPr>
      <a:lvl6pPr marL="457200" algn="ctr" rtl="0" fontAlgn="base">
        <a:spcBef>
          <a:spcPct val="0"/>
        </a:spcBef>
        <a:spcAft>
          <a:spcPct val="0"/>
        </a:spcAft>
        <a:defRPr sz="4400">
          <a:solidFill>
            <a:srgbClr val="000066"/>
          </a:solidFill>
          <a:latin typeface="Arial" charset="0"/>
          <a:cs typeface="Arial" charset="0"/>
        </a:defRPr>
      </a:lvl6pPr>
      <a:lvl7pPr marL="914400" algn="ctr" rtl="0" fontAlgn="base">
        <a:spcBef>
          <a:spcPct val="0"/>
        </a:spcBef>
        <a:spcAft>
          <a:spcPct val="0"/>
        </a:spcAft>
        <a:defRPr sz="4400">
          <a:solidFill>
            <a:srgbClr val="000066"/>
          </a:solidFill>
          <a:latin typeface="Arial" charset="0"/>
          <a:cs typeface="Arial" charset="0"/>
        </a:defRPr>
      </a:lvl7pPr>
      <a:lvl8pPr marL="1371600" algn="ctr" rtl="0" fontAlgn="base">
        <a:spcBef>
          <a:spcPct val="0"/>
        </a:spcBef>
        <a:spcAft>
          <a:spcPct val="0"/>
        </a:spcAft>
        <a:defRPr sz="4400">
          <a:solidFill>
            <a:srgbClr val="000066"/>
          </a:solidFill>
          <a:latin typeface="Arial" charset="0"/>
          <a:cs typeface="Arial" charset="0"/>
        </a:defRPr>
      </a:lvl8pPr>
      <a:lvl9pPr marL="1828800" algn="ctr" rtl="0" fontAlgn="base">
        <a:spcBef>
          <a:spcPct val="0"/>
        </a:spcBef>
        <a:spcAft>
          <a:spcPct val="0"/>
        </a:spcAft>
        <a:defRPr sz="4400">
          <a:solidFill>
            <a:srgbClr val="000066"/>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rgbClr val="000066"/>
          </a:solidFill>
          <a:latin typeface="+mn-lt"/>
          <a:ea typeface="+mn-ea"/>
          <a:cs typeface="+mn-cs"/>
        </a:defRPr>
      </a:lvl1pPr>
      <a:lvl2pPr marL="742950" indent="-285750" algn="l" rtl="0" eaLnBrk="0" fontAlgn="base" hangingPunct="0">
        <a:spcBef>
          <a:spcPct val="20000"/>
        </a:spcBef>
        <a:spcAft>
          <a:spcPct val="0"/>
        </a:spcAft>
        <a:buChar char="–"/>
        <a:defRPr sz="2800">
          <a:solidFill>
            <a:srgbClr val="000066"/>
          </a:solidFill>
          <a:latin typeface="+mn-lt"/>
          <a:cs typeface="+mn-cs"/>
        </a:defRPr>
      </a:lvl2pPr>
      <a:lvl3pPr marL="1143000" indent="-228600" algn="l" rtl="0" eaLnBrk="0" fontAlgn="base" hangingPunct="0">
        <a:spcBef>
          <a:spcPct val="20000"/>
        </a:spcBef>
        <a:spcAft>
          <a:spcPct val="0"/>
        </a:spcAft>
        <a:buChar char="•"/>
        <a:defRPr sz="2400">
          <a:solidFill>
            <a:srgbClr val="000066"/>
          </a:solidFill>
          <a:latin typeface="+mn-lt"/>
          <a:cs typeface="+mn-cs"/>
        </a:defRPr>
      </a:lvl3pPr>
      <a:lvl4pPr marL="1600200" indent="-228600" algn="l" rtl="0" eaLnBrk="0" fontAlgn="base" hangingPunct="0">
        <a:spcBef>
          <a:spcPct val="20000"/>
        </a:spcBef>
        <a:spcAft>
          <a:spcPct val="0"/>
        </a:spcAft>
        <a:buChar char="–"/>
        <a:defRPr sz="2000">
          <a:solidFill>
            <a:srgbClr val="000066"/>
          </a:solidFill>
          <a:latin typeface="+mn-lt"/>
          <a:cs typeface="+mn-cs"/>
        </a:defRPr>
      </a:lvl4pPr>
      <a:lvl5pPr marL="2057400" indent="-228600" algn="l" rtl="0" eaLnBrk="0" fontAlgn="base" hangingPunct="0">
        <a:spcBef>
          <a:spcPct val="20000"/>
        </a:spcBef>
        <a:spcAft>
          <a:spcPct val="0"/>
        </a:spcAft>
        <a:buChar char="»"/>
        <a:defRPr sz="2000">
          <a:solidFill>
            <a:srgbClr val="000066"/>
          </a:solidFill>
          <a:latin typeface="+mn-lt"/>
          <a:cs typeface="+mn-cs"/>
        </a:defRPr>
      </a:lvl5pPr>
      <a:lvl6pPr marL="2514600" indent="-228600" algn="l" rtl="0" fontAlgn="base">
        <a:spcBef>
          <a:spcPct val="20000"/>
        </a:spcBef>
        <a:spcAft>
          <a:spcPct val="0"/>
        </a:spcAft>
        <a:buChar char="»"/>
        <a:defRPr sz="2000">
          <a:solidFill>
            <a:srgbClr val="000066"/>
          </a:solidFill>
          <a:latin typeface="+mn-lt"/>
          <a:cs typeface="+mn-cs"/>
        </a:defRPr>
      </a:lvl6pPr>
      <a:lvl7pPr marL="2971800" indent="-228600" algn="l" rtl="0" fontAlgn="base">
        <a:spcBef>
          <a:spcPct val="20000"/>
        </a:spcBef>
        <a:spcAft>
          <a:spcPct val="0"/>
        </a:spcAft>
        <a:buChar char="»"/>
        <a:defRPr sz="2000">
          <a:solidFill>
            <a:srgbClr val="000066"/>
          </a:solidFill>
          <a:latin typeface="+mn-lt"/>
          <a:cs typeface="+mn-cs"/>
        </a:defRPr>
      </a:lvl7pPr>
      <a:lvl8pPr marL="3429000" indent="-228600" algn="l" rtl="0" fontAlgn="base">
        <a:spcBef>
          <a:spcPct val="20000"/>
        </a:spcBef>
        <a:spcAft>
          <a:spcPct val="0"/>
        </a:spcAft>
        <a:buChar char="»"/>
        <a:defRPr sz="2000">
          <a:solidFill>
            <a:srgbClr val="000066"/>
          </a:solidFill>
          <a:latin typeface="+mn-lt"/>
          <a:cs typeface="+mn-cs"/>
        </a:defRPr>
      </a:lvl8pPr>
      <a:lvl9pPr marL="3886200" indent="-228600" algn="l" rtl="0" fontAlgn="base">
        <a:spcBef>
          <a:spcPct val="20000"/>
        </a:spcBef>
        <a:spcAft>
          <a:spcPct val="0"/>
        </a:spcAft>
        <a:buChar char="»"/>
        <a:defRPr sz="2000">
          <a:solidFill>
            <a:srgbClr val="000066"/>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84.xml.rels><?xml version="1.0" encoding="UTF-8" standalone="yes"?>
<Relationships xmlns="http://schemas.openxmlformats.org/package/2006/relationships"><Relationship Id="rId2" Type="http://schemas.openxmlformats.org/officeDocument/2006/relationships/notesSlide" Target="../notesSlides/notesSlide1.xml" /><Relationship Id="rId1" Type="http://schemas.openxmlformats.org/officeDocument/2006/relationships/slideLayout" Target="../slideLayouts/slideLayout2.xml" /></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9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9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9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9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9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9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9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9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0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0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0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0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0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0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0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0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0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0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1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1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1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1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1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1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1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1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1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1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2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2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2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2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2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2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2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2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2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2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3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3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3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3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3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3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3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3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3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3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4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4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4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4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4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4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4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4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4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4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5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5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5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5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5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5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5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5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5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5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6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6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6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6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6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6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6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6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6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6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7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7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7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7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7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7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7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7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7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7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8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8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8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8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8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8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8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8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8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8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9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9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9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9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9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9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9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9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9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9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0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0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0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0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0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0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0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0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0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0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1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1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1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1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1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1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1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1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1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1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2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2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2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2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2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2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2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2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2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2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3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3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3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3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3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3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3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3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3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3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4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4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4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4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4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4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4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4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4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4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5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5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5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5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5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5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5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5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5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5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6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6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6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6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6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6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6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6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6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6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7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7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7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7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7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7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7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7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7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7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8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8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8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8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8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8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8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8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8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8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9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9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9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9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9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9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9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9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9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9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0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0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0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0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0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0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0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0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0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0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1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1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1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1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1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1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1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1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1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1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2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2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6"/>
          <p:cNvSpPr>
            <a:spLocks noChangeArrowheads="1"/>
          </p:cNvSpPr>
          <p:nvPr/>
        </p:nvSpPr>
        <p:spPr bwMode="auto">
          <a:xfrm>
            <a:off x="1524000" y="1"/>
            <a:ext cx="2476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r>
              <a:rPr lang="en-US"/>
              <a:t> </a:t>
            </a:r>
          </a:p>
        </p:txBody>
      </p:sp>
      <p:sp>
        <p:nvSpPr>
          <p:cNvPr id="2052" name="Rectangle 7"/>
          <p:cNvSpPr>
            <a:spLocks noChangeArrowheads="1"/>
          </p:cNvSpPr>
          <p:nvPr/>
        </p:nvSpPr>
        <p:spPr bwMode="auto">
          <a:xfrm>
            <a:off x="1524000" y="1"/>
            <a:ext cx="2476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r>
              <a:rPr lang="en-US"/>
              <a:t> </a:t>
            </a:r>
          </a:p>
        </p:txBody>
      </p:sp>
      <p:sp>
        <p:nvSpPr>
          <p:cNvPr id="2053" name="Rectangle 9"/>
          <p:cNvSpPr>
            <a:spLocks noChangeArrowheads="1"/>
          </p:cNvSpPr>
          <p:nvPr/>
        </p:nvSpPr>
        <p:spPr bwMode="auto">
          <a:xfrm>
            <a:off x="1524000" y="1"/>
            <a:ext cx="2476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r>
              <a:rPr lang="en-US"/>
              <a:t> </a:t>
            </a:r>
          </a:p>
        </p:txBody>
      </p:sp>
      <p:sp>
        <p:nvSpPr>
          <p:cNvPr id="2054" name="Rectangle 3"/>
          <p:cNvSpPr>
            <a:spLocks noChangeArrowheads="1"/>
          </p:cNvSpPr>
          <p:nvPr/>
        </p:nvSpPr>
        <p:spPr bwMode="auto">
          <a:xfrm>
            <a:off x="2628900" y="1371600"/>
            <a:ext cx="7162800" cy="3046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ctr"/>
            <a:r>
              <a:rPr lang="ar-SA" sz="9600" dirty="0">
                <a:solidFill>
                  <a:srgbClr val="000000"/>
                </a:solidFill>
                <a:latin typeface="Arabic Typesetting" pitchFamily="66" charset="-78"/>
                <a:cs typeface="Arabic Typesetting" pitchFamily="66" charset="-78"/>
              </a:rPr>
              <a:t>الزيارة الجامعة الكبيرة</a:t>
            </a:r>
            <a:endParaRPr lang="en-US" sz="9600" dirty="0">
              <a:solidFill>
                <a:srgbClr val="000000"/>
              </a:solidFill>
              <a:latin typeface="Arabic Typesetting" pitchFamily="66" charset="-78"/>
              <a:cs typeface="Arabic Typesetting" pitchFamily="66" charset="-78"/>
            </a:endParaRPr>
          </a:p>
          <a:p>
            <a:pPr algn="ctr"/>
            <a:endParaRPr lang="ar-SA" sz="9600" dirty="0">
              <a:solidFill>
                <a:srgbClr val="000000"/>
              </a:solidFill>
              <a:latin typeface="Arabic Typesetting" pitchFamily="66" charset="-78"/>
              <a:cs typeface="Arabic Typesetting" pitchFamily="66" charset="-78"/>
            </a:endParaRPr>
          </a:p>
        </p:txBody>
      </p:sp>
      <p:sp>
        <p:nvSpPr>
          <p:cNvPr id="2055" name="Rectangle 1"/>
          <p:cNvSpPr>
            <a:spLocks noChangeArrowheads="1"/>
          </p:cNvSpPr>
          <p:nvPr/>
        </p:nvSpPr>
        <p:spPr bwMode="auto">
          <a:xfrm>
            <a:off x="2740231" y="2817939"/>
            <a:ext cx="7696200" cy="3046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ctr"/>
            <a:endParaRPr lang="en-GB" sz="4800" b="1" i="1" dirty="0">
              <a:solidFill>
                <a:srgbClr val="000000"/>
              </a:solidFill>
              <a:latin typeface="Trebuchet MS" pitchFamily="34" charset="0"/>
              <a:ea typeface="MS Mincho" pitchFamily="49" charset="-128"/>
            </a:endParaRPr>
          </a:p>
          <a:p>
            <a:pPr algn="ctr"/>
            <a:r>
              <a:rPr lang="en-GB" sz="4800" b="1" i="1" dirty="0" err="1">
                <a:solidFill>
                  <a:srgbClr val="000000"/>
                </a:solidFill>
                <a:latin typeface="Trebuchet MS" pitchFamily="34" charset="0"/>
                <a:ea typeface="MS Mincho" pitchFamily="49" charset="-128"/>
              </a:rPr>
              <a:t>Ziyarah</a:t>
            </a:r>
            <a:r>
              <a:rPr lang="en-GB" sz="4800" b="1" i="1" dirty="0">
                <a:solidFill>
                  <a:srgbClr val="000000"/>
                </a:solidFill>
                <a:latin typeface="Trebuchet MS" pitchFamily="34" charset="0"/>
                <a:ea typeface="MS Mincho" pitchFamily="49" charset="-128"/>
              </a:rPr>
              <a:t> </a:t>
            </a:r>
            <a:r>
              <a:rPr lang="en-GB" sz="4800" b="1" i="1" dirty="0" err="1">
                <a:solidFill>
                  <a:srgbClr val="000000"/>
                </a:solidFill>
                <a:latin typeface="Trebuchet MS" pitchFamily="34" charset="0"/>
                <a:ea typeface="MS Mincho" pitchFamily="49" charset="-128"/>
              </a:rPr>
              <a:t>Jamia</a:t>
            </a:r>
            <a:r>
              <a:rPr lang="en-GB" sz="4800" b="1" i="1" dirty="0">
                <a:solidFill>
                  <a:srgbClr val="000000"/>
                </a:solidFill>
                <a:latin typeface="Trebuchet MS" pitchFamily="34" charset="0"/>
                <a:ea typeface="MS Mincho" pitchFamily="49" charset="-128"/>
              </a:rPr>
              <a:t> </a:t>
            </a:r>
            <a:r>
              <a:rPr lang="en-GB" sz="4800" b="1" i="1" dirty="0" err="1">
                <a:solidFill>
                  <a:srgbClr val="000000"/>
                </a:solidFill>
                <a:latin typeface="Trebuchet MS" pitchFamily="34" charset="0"/>
                <a:ea typeface="MS Mincho" pitchFamily="49" charset="-128"/>
              </a:rPr>
              <a:t>Kabira</a:t>
            </a:r>
            <a:endParaRPr lang="en-GB" sz="4800" b="1" i="1" dirty="0">
              <a:solidFill>
                <a:srgbClr val="000000"/>
              </a:solidFill>
              <a:latin typeface="Trebuchet MS" pitchFamily="34" charset="0"/>
              <a:ea typeface="MS Mincho" pitchFamily="49" charset="-128"/>
            </a:endParaRPr>
          </a:p>
          <a:p>
            <a:pPr algn="ctr"/>
            <a:endParaRPr lang="en-GB" sz="9600" b="1" i="1" dirty="0">
              <a:solidFill>
                <a:srgbClr val="000000"/>
              </a:solidFill>
              <a:latin typeface="Trebuchet MS" pitchFamily="34" charset="0"/>
              <a:ea typeface="MS Mincho" pitchFamily="49" charset="-128"/>
            </a:endParaRPr>
          </a:p>
        </p:txBody>
      </p:sp>
      <p:sp>
        <p:nvSpPr>
          <p:cNvPr id="2057" name="Rectangle 5"/>
          <p:cNvSpPr>
            <a:spLocks noChangeArrowheads="1"/>
          </p:cNvSpPr>
          <p:nvPr/>
        </p:nvSpPr>
        <p:spPr bwMode="auto">
          <a:xfrm>
            <a:off x="1685266" y="5708815"/>
            <a:ext cx="8888413" cy="8156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ctr"/>
            <a:endParaRPr lang="en-US" sz="1200" b="1">
              <a:solidFill>
                <a:srgbClr val="000066"/>
              </a:solidFill>
              <a:latin typeface="Trebuchet MS" pitchFamily="34" charset="0"/>
            </a:endParaRPr>
          </a:p>
          <a:p>
            <a:pPr algn="ctr"/>
            <a:endParaRPr lang="en-US" sz="1200" b="1" dirty="0">
              <a:solidFill>
                <a:srgbClr val="000066"/>
              </a:solidFill>
              <a:latin typeface="Trebuchet MS" pitchFamily="34" charset="0"/>
            </a:endParaRPr>
          </a:p>
          <a:p>
            <a:pPr algn="ctr"/>
            <a:r>
              <a:rPr lang="en-US" sz="1100" b="1" dirty="0">
                <a:solidFill>
                  <a:srgbClr val="000066"/>
                </a:solidFill>
              </a:rPr>
              <a:t>For any errors / comments please write to: duas.org@gmail.com</a:t>
            </a:r>
            <a:endParaRPr lang="en-US" sz="1200" b="1" dirty="0">
              <a:solidFill>
                <a:srgbClr val="000066"/>
              </a:solidFill>
              <a:latin typeface="Trebuchet MS" pitchFamily="34" charset="0"/>
            </a:endParaRPr>
          </a:p>
          <a:p>
            <a:pPr algn="ctr"/>
            <a:r>
              <a:rPr lang="en-US" sz="1200" b="1" dirty="0">
                <a:solidFill>
                  <a:srgbClr val="000066"/>
                </a:solidFill>
                <a:latin typeface="Trebuchet MS" pitchFamily="34" charset="0"/>
              </a:rPr>
              <a:t>Kindly recite </a:t>
            </a:r>
            <a:r>
              <a:rPr lang="en-US" sz="1200" b="1" dirty="0" err="1">
                <a:solidFill>
                  <a:srgbClr val="000066"/>
                </a:solidFill>
                <a:latin typeface="Trebuchet MS" pitchFamily="34" charset="0"/>
              </a:rPr>
              <a:t>Sura</a:t>
            </a:r>
            <a:r>
              <a:rPr lang="en-US" sz="1200" b="1" dirty="0">
                <a:solidFill>
                  <a:srgbClr val="000066"/>
                </a:solidFill>
                <a:latin typeface="Trebuchet MS" pitchFamily="34" charset="0"/>
              </a:rPr>
              <a:t> E </a:t>
            </a:r>
            <a:r>
              <a:rPr lang="en-US" sz="1200" b="1" dirty="0" err="1">
                <a:solidFill>
                  <a:srgbClr val="000066"/>
                </a:solidFill>
                <a:latin typeface="Trebuchet MS" pitchFamily="34" charset="0"/>
              </a:rPr>
              <a:t>Fatiha</a:t>
            </a:r>
            <a:r>
              <a:rPr lang="en-US" sz="1200" b="1" dirty="0">
                <a:solidFill>
                  <a:srgbClr val="000066"/>
                </a:solidFill>
                <a:latin typeface="Trebuchet MS" pitchFamily="34" charset="0"/>
              </a:rPr>
              <a:t> for </a:t>
            </a:r>
            <a:r>
              <a:rPr lang="en-US" sz="1200" b="1" dirty="0" err="1">
                <a:solidFill>
                  <a:srgbClr val="000066"/>
                </a:solidFill>
                <a:latin typeface="Trebuchet MS" pitchFamily="34" charset="0"/>
              </a:rPr>
              <a:t>Marhumeen</a:t>
            </a:r>
            <a:r>
              <a:rPr lang="en-US" sz="1200" b="1" dirty="0">
                <a:solidFill>
                  <a:srgbClr val="000066"/>
                </a:solidFill>
                <a:latin typeface="Trebuchet MS" pitchFamily="34" charset="0"/>
              </a:rPr>
              <a:t> of all those who have worked towards making this small work possible.</a:t>
            </a:r>
          </a:p>
        </p:txBody>
      </p:sp>
      <p:sp>
        <p:nvSpPr>
          <p:cNvPr id="2" name="Rectangle 8">
            <a:extLst>
              <a:ext uri="{FF2B5EF4-FFF2-40B4-BE49-F238E27FC236}">
                <a16:creationId xmlns:a16="http://schemas.microsoft.com/office/drawing/2014/main" id="{785A0F37-C773-FB41-B9DA-3CD47E0F5CB9}"/>
              </a:ext>
            </a:extLst>
          </p:cNvPr>
          <p:cNvSpPr>
            <a:spLocks noChangeArrowheads="1"/>
          </p:cNvSpPr>
          <p:nvPr/>
        </p:nvSpPr>
        <p:spPr bwMode="auto">
          <a:xfrm>
            <a:off x="2984170" y="5068888"/>
            <a:ext cx="6324600" cy="646112"/>
          </a:xfrm>
          <a:prstGeom prst="rect">
            <a:avLst/>
          </a:prstGeom>
          <a:noFill/>
          <a:ln w="9525">
            <a:noFill/>
            <a:miter lim="800000"/>
            <a:headEnd/>
            <a:tailEnd/>
          </a:ln>
        </p:spPr>
        <p:txBody>
          <a:bodyPr>
            <a:spAutoFit/>
          </a:bodyPr>
          <a:lstStyle/>
          <a:p>
            <a:pPr algn="ctr" eaLnBrk="1" hangingPunct="1">
              <a:defRPr/>
            </a:pPr>
            <a:r>
              <a:rPr lang="en-US" altLang="en-US" i="1" dirty="0">
                <a:solidFill>
                  <a:schemeClr val="accent6"/>
                </a:solidFill>
              </a:rPr>
              <a:t>(Arabic text with English, Urdu and Hindi Translation &amp; English Transliteration)</a:t>
            </a:r>
          </a:p>
        </p:txBody>
      </p:sp>
    </p:spTree>
    <p:extLst>
      <p:ext uri="{BB962C8B-B14F-4D97-AF65-F5344CB8AC3E}">
        <p14:creationId xmlns:p14="http://schemas.microsoft.com/office/powerpoint/2010/main" val="1547702402"/>
      </p:ext>
    </p:extLst>
  </p:cSld>
  <p:clrMapOvr>
    <a:masterClrMapping/>
  </p:clrMapOvr>
  <p:transition>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br>
              <a:rPr lang="en-US" dirty="0"/>
            </a:br>
            <a:r>
              <a:rPr lang="ur-PK" dirty="0"/>
              <a:t>اَلسَّلاَمُ عَلَيْكُمْ يَا أَهْلَ بَيْتِ ٱلنُّبُوَّةِ</a:t>
            </a:r>
            <a:br>
              <a:rPr lang="en-US" dirty="0"/>
            </a:br>
            <a:r>
              <a:rPr lang="en-US" i="1" dirty="0" err="1"/>
              <a:t>alssalamu</a:t>
            </a:r>
            <a:r>
              <a:rPr lang="en-US" i="1" dirty="0"/>
              <a:t> `</a:t>
            </a:r>
            <a:r>
              <a:rPr lang="en-US" i="1" dirty="0" err="1"/>
              <a:t>alaykum</a:t>
            </a:r>
            <a:r>
              <a:rPr lang="en-US" i="1" dirty="0"/>
              <a:t> </a:t>
            </a:r>
            <a:r>
              <a:rPr lang="en-US" i="1" dirty="0" err="1"/>
              <a:t>ya</a:t>
            </a:r>
            <a:r>
              <a:rPr lang="en-US" i="1" dirty="0"/>
              <a:t> </a:t>
            </a:r>
            <a:r>
              <a:rPr lang="en-US" i="1" dirty="0" err="1"/>
              <a:t>ahla</a:t>
            </a:r>
            <a:r>
              <a:rPr lang="en-US" i="1" dirty="0"/>
              <a:t> </a:t>
            </a:r>
            <a:r>
              <a:rPr lang="en-US" i="1" dirty="0" err="1"/>
              <a:t>bayti</a:t>
            </a:r>
            <a:r>
              <a:rPr lang="en-US" i="1" dirty="0"/>
              <a:t> </a:t>
            </a:r>
            <a:r>
              <a:rPr lang="en-US" i="1" dirty="0" err="1"/>
              <a:t>alnnubuwwati</a:t>
            </a:r>
            <a:br>
              <a:rPr lang="en-US" dirty="0"/>
            </a:br>
            <a:r>
              <a:rPr lang="en-US" dirty="0"/>
              <a:t>Peace be upon you, O Household of </a:t>
            </a:r>
            <a:r>
              <a:rPr lang="en-US" dirty="0" err="1"/>
              <a:t>Prophethood</a:t>
            </a:r>
            <a:r>
              <a:rPr lang="en-US" dirty="0"/>
              <a:t>,</a:t>
            </a:r>
            <a:br>
              <a:rPr lang="en-US" dirty="0"/>
            </a:br>
            <a:endParaRPr lang="en-US" dirty="0"/>
          </a:p>
        </p:txBody>
      </p:sp>
      <p:sp>
        <p:nvSpPr>
          <p:cNvPr id="3" name="Subtitle 2"/>
          <p:cNvSpPr>
            <a:spLocks noGrp="1"/>
          </p:cNvSpPr>
          <p:nvPr>
            <p:ph type="subTitle" idx="1"/>
          </p:nvPr>
        </p:nvSpPr>
        <p:spPr>
          <a:xfrm>
            <a:off x="1828800" y="4648200"/>
            <a:ext cx="8534400" cy="990600"/>
          </a:xfrm>
        </p:spPr>
        <p:txBody>
          <a:bodyPr/>
          <a:lstStyle/>
          <a:p>
            <a:r>
              <a:rPr lang="ur-PK" dirty="0"/>
              <a:t>اے نبی. کے اہل بیت آپ پر سلام ہو</a:t>
            </a:r>
            <a:endParaRPr lang="en-US" dirty="0"/>
          </a:p>
        </p:txBody>
      </p:sp>
    </p:spTree>
    <p:extLst>
      <p:ext uri="{BB962C8B-B14F-4D97-AF65-F5344CB8AC3E}">
        <p14:creationId xmlns:p14="http://schemas.microsoft.com/office/powerpoint/2010/main" val="1659617510"/>
      </p:ext>
    </p:extLst>
  </p:cSld>
  <p:clrMapOvr>
    <a:masterClrMapping/>
  </p:clrMapOvr>
  <p:transition>
    <p:fade/>
  </p:transition>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وَحُجَجاً عَلَىٰ بَرِيَّتِهِ</a:t>
            </a:r>
            <a:br>
              <a:rPr lang="en-US" dirty="0"/>
            </a:br>
            <a:r>
              <a:rPr lang="en-US" i="1" dirty="0" err="1"/>
              <a:t>wa</a:t>
            </a:r>
            <a:r>
              <a:rPr lang="en-US" i="1" dirty="0"/>
              <a:t> </a:t>
            </a:r>
            <a:r>
              <a:rPr lang="en-US" i="1" dirty="0" err="1"/>
              <a:t>hujajan</a:t>
            </a:r>
            <a:r>
              <a:rPr lang="en-US" i="1" dirty="0"/>
              <a:t> `</a:t>
            </a:r>
            <a:r>
              <a:rPr lang="en-US" i="1" dirty="0" err="1"/>
              <a:t>ala</a:t>
            </a:r>
            <a:r>
              <a:rPr lang="en-US" i="1" dirty="0"/>
              <a:t> </a:t>
            </a:r>
            <a:r>
              <a:rPr lang="en-US" i="1" dirty="0" err="1"/>
              <a:t>bariyyatihi</a:t>
            </a:r>
            <a:br>
              <a:rPr lang="en-US" dirty="0"/>
            </a:br>
            <a:r>
              <a:rPr lang="en-US" dirty="0"/>
              <a:t>arguments against His beings,</a:t>
            </a:r>
          </a:p>
        </p:txBody>
      </p:sp>
      <p:sp>
        <p:nvSpPr>
          <p:cNvPr id="3" name="Subtitle 2"/>
          <p:cNvSpPr>
            <a:spLocks noGrp="1"/>
          </p:cNvSpPr>
          <p:nvPr>
            <p:ph type="subTitle" idx="1"/>
          </p:nvPr>
        </p:nvSpPr>
        <p:spPr/>
        <p:txBody>
          <a:bodyPr/>
          <a:lstStyle/>
          <a:p>
            <a:r>
              <a:rPr lang="ur-PK" dirty="0"/>
              <a:t>تاکہ آپ صراحت کریں اور اس کی سچائی کو قائم کریں</a:t>
            </a:r>
          </a:p>
          <a:p>
            <a:br>
              <a:rPr lang="ur-PK" dirty="0"/>
            </a:br>
            <a:endParaRPr lang="en-US" dirty="0"/>
          </a:p>
        </p:txBody>
      </p:sp>
    </p:spTree>
    <p:extLst>
      <p:ext uri="{BB962C8B-B14F-4D97-AF65-F5344CB8AC3E}">
        <p14:creationId xmlns:p14="http://schemas.microsoft.com/office/powerpoint/2010/main" val="1347214906"/>
      </p:ext>
    </p:extLst>
  </p:cSld>
  <p:clrMapOvr>
    <a:masterClrMapping/>
  </p:clrMapOvr>
  <p:transition>
    <p:fade/>
  </p:transition>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وَأَنْصَاراً لِدِينِهِ</a:t>
            </a:r>
            <a:br>
              <a:rPr lang="en-US" dirty="0"/>
            </a:br>
            <a:r>
              <a:rPr lang="en-US" i="1" dirty="0" err="1"/>
              <a:t>wa</a:t>
            </a:r>
            <a:r>
              <a:rPr lang="en-US" i="1" dirty="0"/>
              <a:t> </a:t>
            </a:r>
            <a:r>
              <a:rPr lang="en-US" i="1" dirty="0" err="1"/>
              <a:t>ansaran</a:t>
            </a:r>
            <a:r>
              <a:rPr lang="en-US" i="1" dirty="0"/>
              <a:t> </a:t>
            </a:r>
            <a:r>
              <a:rPr lang="en-US" i="1" dirty="0" err="1"/>
              <a:t>lidinihi</a:t>
            </a:r>
            <a:br>
              <a:rPr lang="en-US" dirty="0"/>
            </a:br>
            <a:r>
              <a:rPr lang="en-US" dirty="0"/>
              <a:t>supporters of His religion,</a:t>
            </a:r>
          </a:p>
        </p:txBody>
      </p:sp>
      <p:sp>
        <p:nvSpPr>
          <p:cNvPr id="3" name="Subtitle 2"/>
          <p:cNvSpPr>
            <a:spLocks noGrp="1"/>
          </p:cNvSpPr>
          <p:nvPr>
            <p:ph type="subTitle" idx="1"/>
          </p:nvPr>
        </p:nvSpPr>
        <p:spPr/>
        <p:txBody>
          <a:bodyPr/>
          <a:lstStyle/>
          <a:p>
            <a:r>
              <a:rPr lang="ur-PK" dirty="0"/>
              <a:t>تاکہ آپ صراحت کریں اور اس کی سچائی کو قائم کریں</a:t>
            </a:r>
          </a:p>
          <a:p>
            <a:br>
              <a:rPr lang="ur-PK" dirty="0"/>
            </a:br>
            <a:endParaRPr lang="en-US" dirty="0"/>
          </a:p>
        </p:txBody>
      </p:sp>
    </p:spTree>
    <p:extLst>
      <p:ext uri="{BB962C8B-B14F-4D97-AF65-F5344CB8AC3E}">
        <p14:creationId xmlns:p14="http://schemas.microsoft.com/office/powerpoint/2010/main" val="3653635178"/>
      </p:ext>
    </p:extLst>
  </p:cSld>
  <p:clrMapOvr>
    <a:masterClrMapping/>
  </p:clrMapOvr>
  <p:transition>
    <p:fade/>
  </p:transition>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وَحَفَظَةً لِسِرِّهِ</a:t>
            </a:r>
            <a:br>
              <a:rPr lang="en-US" dirty="0"/>
            </a:br>
            <a:r>
              <a:rPr lang="en-US" i="1" dirty="0" err="1"/>
              <a:t>wa</a:t>
            </a:r>
            <a:r>
              <a:rPr lang="en-US" i="1" dirty="0"/>
              <a:t> </a:t>
            </a:r>
            <a:r>
              <a:rPr lang="en-US" i="1" dirty="0" err="1"/>
              <a:t>hafazatan</a:t>
            </a:r>
            <a:r>
              <a:rPr lang="en-US" i="1" dirty="0"/>
              <a:t> </a:t>
            </a:r>
            <a:r>
              <a:rPr lang="en-US" i="1" dirty="0" err="1"/>
              <a:t>lisirrihi</a:t>
            </a:r>
            <a:br>
              <a:rPr lang="en-US" dirty="0"/>
            </a:br>
            <a:r>
              <a:rPr lang="en-US" dirty="0"/>
              <a:t>keepers of His secret,</a:t>
            </a:r>
          </a:p>
        </p:txBody>
      </p:sp>
      <p:sp>
        <p:nvSpPr>
          <p:cNvPr id="3" name="Subtitle 2"/>
          <p:cNvSpPr>
            <a:spLocks noGrp="1"/>
          </p:cNvSpPr>
          <p:nvPr>
            <p:ph type="subTitle" idx="1"/>
          </p:nvPr>
        </p:nvSpPr>
        <p:spPr/>
        <p:txBody>
          <a:bodyPr/>
          <a:lstStyle/>
          <a:p>
            <a:r>
              <a:rPr lang="ur-PK" dirty="0"/>
              <a:t>اس کے اعتماد کی حفاظت کرو</a:t>
            </a:r>
          </a:p>
          <a:p>
            <a:br>
              <a:rPr lang="ur-PK" dirty="0"/>
            </a:br>
            <a:endParaRPr lang="en-US" dirty="0"/>
          </a:p>
        </p:txBody>
      </p:sp>
    </p:spTree>
    <p:extLst>
      <p:ext uri="{BB962C8B-B14F-4D97-AF65-F5344CB8AC3E}">
        <p14:creationId xmlns:p14="http://schemas.microsoft.com/office/powerpoint/2010/main" val="3777352890"/>
      </p:ext>
    </p:extLst>
  </p:cSld>
  <p:clrMapOvr>
    <a:masterClrMapping/>
  </p:clrMapOvr>
  <p:transition>
    <p:fade/>
  </p:transition>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وَخَزَنَةً لِعِلْمِهِ</a:t>
            </a:r>
            <a:br>
              <a:rPr lang="en-US" dirty="0"/>
            </a:br>
            <a:r>
              <a:rPr lang="en-US" i="1" dirty="0" err="1"/>
              <a:t>wa</a:t>
            </a:r>
            <a:r>
              <a:rPr lang="en-US" i="1" dirty="0"/>
              <a:t> </a:t>
            </a:r>
            <a:r>
              <a:rPr lang="en-US" i="1" dirty="0" err="1"/>
              <a:t>khazanatan</a:t>
            </a:r>
            <a:r>
              <a:rPr lang="en-US" i="1" dirty="0"/>
              <a:t> </a:t>
            </a:r>
            <a:r>
              <a:rPr lang="en-US" i="1" dirty="0" err="1"/>
              <a:t>li`ilmihi</a:t>
            </a:r>
            <a:br>
              <a:rPr lang="en-US" dirty="0"/>
            </a:br>
            <a:r>
              <a:rPr lang="en-US" dirty="0"/>
              <a:t>hoarders of His knowledge,</a:t>
            </a:r>
          </a:p>
        </p:txBody>
      </p:sp>
      <p:sp>
        <p:nvSpPr>
          <p:cNvPr id="3" name="Subtitle 2"/>
          <p:cNvSpPr>
            <a:spLocks noGrp="1"/>
          </p:cNvSpPr>
          <p:nvPr>
            <p:ph type="subTitle" idx="1"/>
          </p:nvPr>
        </p:nvSpPr>
        <p:spPr/>
        <p:txBody>
          <a:bodyPr/>
          <a:lstStyle/>
          <a:p>
            <a:r>
              <a:rPr lang="ur-PK" dirty="0"/>
              <a:t>اس کا علم خزانہ</a:t>
            </a:r>
          </a:p>
          <a:p>
            <a:br>
              <a:rPr lang="ur-PK" dirty="0"/>
            </a:br>
            <a:endParaRPr lang="en-US" dirty="0"/>
          </a:p>
        </p:txBody>
      </p:sp>
    </p:spTree>
    <p:extLst>
      <p:ext uri="{BB962C8B-B14F-4D97-AF65-F5344CB8AC3E}">
        <p14:creationId xmlns:p14="http://schemas.microsoft.com/office/powerpoint/2010/main" val="547169077"/>
      </p:ext>
    </p:extLst>
  </p:cSld>
  <p:clrMapOvr>
    <a:masterClrMapping/>
  </p:clrMapOvr>
  <p:transition>
    <p:fade/>
  </p:transition>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وَمُسْتَوْدَعاً لِحِكْمَتِهِ</a:t>
            </a:r>
            <a:br>
              <a:rPr lang="en-US" dirty="0"/>
            </a:br>
            <a:r>
              <a:rPr lang="en-US" i="1" dirty="0" err="1"/>
              <a:t>wa</a:t>
            </a:r>
            <a:r>
              <a:rPr lang="en-US" i="1" dirty="0"/>
              <a:t> </a:t>
            </a:r>
            <a:r>
              <a:rPr lang="en-US" i="1" dirty="0" err="1"/>
              <a:t>mustawda`an</a:t>
            </a:r>
            <a:r>
              <a:rPr lang="en-US" i="1" dirty="0"/>
              <a:t> </a:t>
            </a:r>
            <a:r>
              <a:rPr lang="en-US" i="1" dirty="0" err="1"/>
              <a:t>lihikmatihi</a:t>
            </a:r>
            <a:br>
              <a:rPr lang="en-US" dirty="0"/>
            </a:br>
            <a:r>
              <a:rPr lang="en-US" dirty="0"/>
              <a:t>stores of His wisdom,</a:t>
            </a:r>
          </a:p>
        </p:txBody>
      </p:sp>
      <p:sp>
        <p:nvSpPr>
          <p:cNvPr id="3" name="Subtitle 2"/>
          <p:cNvSpPr>
            <a:spLocks noGrp="1"/>
          </p:cNvSpPr>
          <p:nvPr>
            <p:ph type="subTitle" idx="1"/>
          </p:nvPr>
        </p:nvSpPr>
        <p:spPr/>
        <p:txBody>
          <a:bodyPr/>
          <a:lstStyle/>
          <a:p>
            <a:r>
              <a:rPr lang="ur-PK" dirty="0"/>
              <a:t>اور اس کی حکمت کا ذخیرہ</a:t>
            </a:r>
          </a:p>
          <a:p>
            <a:br>
              <a:rPr lang="ur-PK" dirty="0"/>
            </a:br>
            <a:endParaRPr lang="en-US" dirty="0"/>
          </a:p>
        </p:txBody>
      </p:sp>
    </p:spTree>
    <p:extLst>
      <p:ext uri="{BB962C8B-B14F-4D97-AF65-F5344CB8AC3E}">
        <p14:creationId xmlns:p14="http://schemas.microsoft.com/office/powerpoint/2010/main" val="407352511"/>
      </p:ext>
    </p:extLst>
  </p:cSld>
  <p:clrMapOvr>
    <a:masterClrMapping/>
  </p:clrMapOvr>
  <p:transition>
    <p:fade/>
  </p:transition>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وَتَرَاجِمَةً لِوَحْيِهِ</a:t>
            </a:r>
            <a:br>
              <a:rPr lang="en-US" dirty="0"/>
            </a:br>
            <a:r>
              <a:rPr lang="en-US" i="1" dirty="0" err="1"/>
              <a:t>wa</a:t>
            </a:r>
            <a:r>
              <a:rPr lang="en-US" i="1" dirty="0"/>
              <a:t> </a:t>
            </a:r>
            <a:r>
              <a:rPr lang="en-US" i="1" dirty="0" err="1"/>
              <a:t>tarajimatan</a:t>
            </a:r>
            <a:r>
              <a:rPr lang="en-US" i="1" dirty="0"/>
              <a:t> </a:t>
            </a:r>
            <a:r>
              <a:rPr lang="en-US" i="1" dirty="0" err="1"/>
              <a:t>liwahyihi</a:t>
            </a:r>
            <a:br>
              <a:rPr lang="en-US" dirty="0"/>
            </a:br>
            <a:r>
              <a:rPr lang="en-US" dirty="0"/>
              <a:t>interpreters of His revelation,</a:t>
            </a:r>
          </a:p>
        </p:txBody>
      </p:sp>
      <p:sp>
        <p:nvSpPr>
          <p:cNvPr id="3" name="Subtitle 2"/>
          <p:cNvSpPr>
            <a:spLocks noGrp="1"/>
          </p:cNvSpPr>
          <p:nvPr>
            <p:ph type="subTitle" idx="1"/>
          </p:nvPr>
        </p:nvSpPr>
        <p:spPr/>
        <p:txBody>
          <a:bodyPr/>
          <a:lstStyle/>
          <a:p>
            <a:r>
              <a:rPr lang="ur-PK" dirty="0"/>
              <a:t>اس کے انکشاف کی ترجمانی کریں</a:t>
            </a:r>
          </a:p>
          <a:p>
            <a:br>
              <a:rPr lang="ur-PK" dirty="0"/>
            </a:br>
            <a:endParaRPr lang="en-US" dirty="0"/>
          </a:p>
        </p:txBody>
      </p:sp>
    </p:spTree>
    <p:extLst>
      <p:ext uri="{BB962C8B-B14F-4D97-AF65-F5344CB8AC3E}">
        <p14:creationId xmlns:p14="http://schemas.microsoft.com/office/powerpoint/2010/main" val="468125304"/>
      </p:ext>
    </p:extLst>
  </p:cSld>
  <p:clrMapOvr>
    <a:masterClrMapping/>
  </p:clrMapOvr>
  <p:transition>
    <p:fade/>
  </p:transition>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وَأَرْكَاناً لِتَوْحِيدِهِ</a:t>
            </a:r>
            <a:br>
              <a:rPr lang="en-US" dirty="0"/>
            </a:br>
            <a:r>
              <a:rPr lang="en-US" i="1" dirty="0" err="1"/>
              <a:t>wa</a:t>
            </a:r>
            <a:r>
              <a:rPr lang="en-US" i="1" dirty="0"/>
              <a:t> </a:t>
            </a:r>
            <a:r>
              <a:rPr lang="en-US" i="1" dirty="0" err="1"/>
              <a:t>arkanan</a:t>
            </a:r>
            <a:r>
              <a:rPr lang="en-US" i="1" dirty="0"/>
              <a:t> </a:t>
            </a:r>
            <a:r>
              <a:rPr lang="en-US" i="1" dirty="0" err="1"/>
              <a:t>litawhidihi</a:t>
            </a:r>
            <a:br>
              <a:rPr lang="en-US" dirty="0"/>
            </a:br>
            <a:r>
              <a:rPr lang="en-US" dirty="0"/>
              <a:t>pillars of the profession of His Oneness,</a:t>
            </a:r>
          </a:p>
        </p:txBody>
      </p:sp>
      <p:sp>
        <p:nvSpPr>
          <p:cNvPr id="3" name="Subtitle 2"/>
          <p:cNvSpPr>
            <a:spLocks noGrp="1"/>
          </p:cNvSpPr>
          <p:nvPr>
            <p:ph type="subTitle" idx="1"/>
          </p:nvPr>
        </p:nvSpPr>
        <p:spPr/>
        <p:txBody>
          <a:bodyPr/>
          <a:lstStyle/>
          <a:p>
            <a:r>
              <a:rPr lang="ur-PK" dirty="0"/>
              <a:t>ان کی یکجہتی کو مستحکم اور محفوظ کریں</a:t>
            </a:r>
          </a:p>
          <a:p>
            <a:br>
              <a:rPr lang="ur-PK" dirty="0"/>
            </a:br>
            <a:endParaRPr lang="en-US" dirty="0"/>
          </a:p>
        </p:txBody>
      </p:sp>
    </p:spTree>
    <p:extLst>
      <p:ext uri="{BB962C8B-B14F-4D97-AF65-F5344CB8AC3E}">
        <p14:creationId xmlns:p14="http://schemas.microsoft.com/office/powerpoint/2010/main" val="3246111561"/>
      </p:ext>
    </p:extLst>
  </p:cSld>
  <p:clrMapOvr>
    <a:masterClrMapping/>
  </p:clrMapOvr>
  <p:transition>
    <p:fade/>
  </p:transition>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وَشُهَدَاءَ عَلَىٰ خَلْقِهِ</a:t>
            </a:r>
            <a:br>
              <a:rPr lang="en-US" dirty="0"/>
            </a:br>
            <a:r>
              <a:rPr lang="en-US" i="1" dirty="0" err="1"/>
              <a:t>wa</a:t>
            </a:r>
            <a:r>
              <a:rPr lang="en-US" i="1" dirty="0"/>
              <a:t> </a:t>
            </a:r>
            <a:r>
              <a:rPr lang="en-US" i="1" dirty="0" err="1"/>
              <a:t>shuhada'a</a:t>
            </a:r>
            <a:r>
              <a:rPr lang="en-US" i="1" dirty="0"/>
              <a:t> `</a:t>
            </a:r>
            <a:r>
              <a:rPr lang="en-US" i="1" dirty="0" err="1"/>
              <a:t>ala</a:t>
            </a:r>
            <a:r>
              <a:rPr lang="en-US" i="1" dirty="0"/>
              <a:t> </a:t>
            </a:r>
            <a:r>
              <a:rPr lang="en-US" i="1" dirty="0" err="1"/>
              <a:t>khalqihi</a:t>
            </a:r>
            <a:br>
              <a:rPr lang="en-US" dirty="0"/>
            </a:br>
            <a:r>
              <a:rPr lang="en-US" dirty="0"/>
              <a:t>witnesses on His creatures,</a:t>
            </a:r>
          </a:p>
        </p:txBody>
      </p:sp>
      <p:sp>
        <p:nvSpPr>
          <p:cNvPr id="3" name="Subtitle 2"/>
          <p:cNvSpPr>
            <a:spLocks noGrp="1"/>
          </p:cNvSpPr>
          <p:nvPr>
            <p:ph type="subTitle" idx="1"/>
          </p:nvPr>
        </p:nvSpPr>
        <p:spPr/>
        <p:txBody>
          <a:bodyPr/>
          <a:lstStyle/>
          <a:p>
            <a:r>
              <a:rPr lang="ur-PK" dirty="0"/>
              <a:t>تخلیق کے عمل کی گواہی دو ، آپ نے اللہ کی تخلیق کردہ سبھی چیزوں کا مشاہدہ کیا</a:t>
            </a:r>
          </a:p>
          <a:p>
            <a:br>
              <a:rPr lang="ur-PK" dirty="0"/>
            </a:br>
            <a:endParaRPr lang="en-US" dirty="0"/>
          </a:p>
        </p:txBody>
      </p:sp>
    </p:spTree>
    <p:extLst>
      <p:ext uri="{BB962C8B-B14F-4D97-AF65-F5344CB8AC3E}">
        <p14:creationId xmlns:p14="http://schemas.microsoft.com/office/powerpoint/2010/main" val="2108674903"/>
      </p:ext>
    </p:extLst>
  </p:cSld>
  <p:clrMapOvr>
    <a:masterClrMapping/>
  </p:clrMapOvr>
  <p:transition>
    <p:fade/>
  </p:transition>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وَأَعْلاَماً لِعِبَادِهِ</a:t>
            </a:r>
            <a:br>
              <a:rPr lang="en-US" dirty="0"/>
            </a:br>
            <a:r>
              <a:rPr lang="en-US" i="1" dirty="0" err="1"/>
              <a:t>wa</a:t>
            </a:r>
            <a:r>
              <a:rPr lang="en-US" i="1" dirty="0"/>
              <a:t> </a:t>
            </a:r>
            <a:r>
              <a:rPr lang="en-US" i="1" dirty="0" err="1"/>
              <a:t>a`laman</a:t>
            </a:r>
            <a:r>
              <a:rPr lang="en-US" i="1" dirty="0"/>
              <a:t> </a:t>
            </a:r>
            <a:r>
              <a:rPr lang="en-US" i="1" dirty="0" err="1"/>
              <a:t>li`ibadihi</a:t>
            </a:r>
            <a:br>
              <a:rPr lang="en-US" dirty="0"/>
            </a:br>
            <a:r>
              <a:rPr lang="en-US" dirty="0"/>
              <a:t>signs for His servants,</a:t>
            </a:r>
          </a:p>
        </p:txBody>
      </p:sp>
      <p:sp>
        <p:nvSpPr>
          <p:cNvPr id="3" name="Subtitle 2"/>
          <p:cNvSpPr>
            <a:spLocks noGrp="1"/>
          </p:cNvSpPr>
          <p:nvPr>
            <p:ph type="subTitle" idx="1"/>
          </p:nvPr>
        </p:nvSpPr>
        <p:spPr/>
        <p:txBody>
          <a:bodyPr/>
          <a:lstStyle/>
          <a:p>
            <a:r>
              <a:rPr lang="ur-PK" dirty="0"/>
              <a:t>تم اللہ نے اپنے بندوں کے لئے نشانیاں قائم کی ہیں</a:t>
            </a:r>
          </a:p>
          <a:p>
            <a:br>
              <a:rPr lang="ur-PK" dirty="0"/>
            </a:br>
            <a:endParaRPr lang="en-US" dirty="0"/>
          </a:p>
        </p:txBody>
      </p:sp>
    </p:spTree>
    <p:extLst>
      <p:ext uri="{BB962C8B-B14F-4D97-AF65-F5344CB8AC3E}">
        <p14:creationId xmlns:p14="http://schemas.microsoft.com/office/powerpoint/2010/main" val="3222145817"/>
      </p:ext>
    </p:extLst>
  </p:cSld>
  <p:clrMapOvr>
    <a:masterClrMapping/>
  </p:clrMapOvr>
  <p:transition>
    <p:fade/>
  </p:transition>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وَمَنَاراً فِي بِلاَدِهِ</a:t>
            </a:r>
            <a:br>
              <a:rPr lang="en-US" dirty="0"/>
            </a:br>
            <a:r>
              <a:rPr lang="en-US" i="1" dirty="0" err="1"/>
              <a:t>wa</a:t>
            </a:r>
            <a:r>
              <a:rPr lang="en-US" i="1" dirty="0"/>
              <a:t> </a:t>
            </a:r>
            <a:r>
              <a:rPr lang="en-US" i="1" dirty="0" err="1"/>
              <a:t>manaran</a:t>
            </a:r>
            <a:r>
              <a:rPr lang="en-US" i="1" dirty="0"/>
              <a:t> fi </a:t>
            </a:r>
            <a:r>
              <a:rPr lang="en-US" i="1" dirty="0" err="1"/>
              <a:t>biladihi</a:t>
            </a:r>
            <a:br>
              <a:rPr lang="en-US" dirty="0"/>
            </a:br>
            <a:r>
              <a:rPr lang="en-US" dirty="0"/>
              <a:t>torches in His lands,</a:t>
            </a:r>
          </a:p>
        </p:txBody>
      </p:sp>
      <p:sp>
        <p:nvSpPr>
          <p:cNvPr id="3" name="Subtitle 2"/>
          <p:cNvSpPr>
            <a:spLocks noGrp="1"/>
          </p:cNvSpPr>
          <p:nvPr>
            <p:ph type="subTitle" idx="1"/>
          </p:nvPr>
        </p:nvSpPr>
        <p:spPr/>
        <p:txBody>
          <a:bodyPr/>
          <a:lstStyle/>
          <a:p>
            <a:r>
              <a:rPr lang="ur-PK" dirty="0"/>
              <a:t>اللہ ہی نے اپنی سرزمینوں میں روشنی کی ہو</a:t>
            </a:r>
          </a:p>
          <a:p>
            <a:br>
              <a:rPr lang="ur-PK" dirty="0"/>
            </a:br>
            <a:endParaRPr lang="en-US" dirty="0"/>
          </a:p>
        </p:txBody>
      </p:sp>
    </p:spTree>
    <p:extLst>
      <p:ext uri="{BB962C8B-B14F-4D97-AF65-F5344CB8AC3E}">
        <p14:creationId xmlns:p14="http://schemas.microsoft.com/office/powerpoint/2010/main" val="1035225137"/>
      </p:ext>
    </p:extLst>
  </p:cSld>
  <p:clrMapOvr>
    <a:masterClrMapping/>
  </p:clrMapOvr>
  <p:transition>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وَمَوْضِعَ ٱلرِّسَالَةِ</a:t>
            </a:r>
            <a:br>
              <a:rPr lang="en-US" dirty="0"/>
            </a:br>
            <a:r>
              <a:rPr lang="en-US" i="1" dirty="0" err="1"/>
              <a:t>wa</a:t>
            </a:r>
            <a:r>
              <a:rPr lang="en-US" i="1" dirty="0"/>
              <a:t> </a:t>
            </a:r>
            <a:r>
              <a:rPr lang="en-US" i="1" dirty="0" err="1"/>
              <a:t>mawdi`a</a:t>
            </a:r>
            <a:r>
              <a:rPr lang="en-US" i="1" dirty="0"/>
              <a:t> </a:t>
            </a:r>
            <a:r>
              <a:rPr lang="en-US" i="1" dirty="0" err="1"/>
              <a:t>alrrisalati</a:t>
            </a:r>
            <a:br>
              <a:rPr lang="en-US" dirty="0"/>
            </a:br>
            <a:r>
              <a:rPr lang="en-US" dirty="0"/>
              <a:t>location of the Divine mission,</a:t>
            </a:r>
          </a:p>
        </p:txBody>
      </p:sp>
      <p:sp>
        <p:nvSpPr>
          <p:cNvPr id="3" name="Subtitle 2"/>
          <p:cNvSpPr>
            <a:spLocks noGrp="1"/>
          </p:cNvSpPr>
          <p:nvPr>
            <p:ph type="subTitle" idx="1"/>
          </p:nvPr>
        </p:nvSpPr>
        <p:spPr/>
        <p:txBody>
          <a:bodyPr/>
          <a:lstStyle/>
          <a:p>
            <a:r>
              <a:rPr lang="ur-PK" dirty="0"/>
              <a:t>آپ الہی مشن کی نشست ہیں</a:t>
            </a:r>
          </a:p>
          <a:p>
            <a:br>
              <a:rPr lang="ur-PK" dirty="0"/>
            </a:br>
            <a:endParaRPr lang="en-US" dirty="0"/>
          </a:p>
        </p:txBody>
      </p:sp>
    </p:spTree>
    <p:extLst>
      <p:ext uri="{BB962C8B-B14F-4D97-AF65-F5344CB8AC3E}">
        <p14:creationId xmlns:p14="http://schemas.microsoft.com/office/powerpoint/2010/main" val="2257417432"/>
      </p:ext>
    </p:extLst>
  </p:cSld>
  <p:clrMapOvr>
    <a:masterClrMapping/>
  </p:clrMapOvr>
  <p:transition>
    <p:fade/>
  </p:transition>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وَأَدِلاَّءَ عَلَىٰ صِرَاطِهِ</a:t>
            </a:r>
            <a:br>
              <a:rPr lang="en-US" dirty="0"/>
            </a:br>
            <a:r>
              <a:rPr lang="en-US" i="1" dirty="0" err="1"/>
              <a:t>wa</a:t>
            </a:r>
            <a:r>
              <a:rPr lang="en-US" i="1" dirty="0"/>
              <a:t> </a:t>
            </a:r>
            <a:r>
              <a:rPr lang="en-US" i="1" dirty="0" err="1"/>
              <a:t>adilla'a</a:t>
            </a:r>
            <a:r>
              <a:rPr lang="en-US" i="1" dirty="0"/>
              <a:t> `</a:t>
            </a:r>
            <a:r>
              <a:rPr lang="en-US" i="1" dirty="0" err="1"/>
              <a:t>ala</a:t>
            </a:r>
            <a:r>
              <a:rPr lang="en-US" i="1" dirty="0"/>
              <a:t> </a:t>
            </a:r>
            <a:r>
              <a:rPr lang="en-US" i="1" dirty="0" err="1"/>
              <a:t>siratihi</a:t>
            </a:r>
            <a:br>
              <a:rPr lang="en-US" dirty="0"/>
            </a:br>
            <a:r>
              <a:rPr lang="en-US" dirty="0"/>
              <a:t>and directors to His path.</a:t>
            </a:r>
          </a:p>
        </p:txBody>
      </p:sp>
      <p:sp>
        <p:nvSpPr>
          <p:cNvPr id="3" name="Subtitle 2"/>
          <p:cNvSpPr>
            <a:spLocks noGrp="1"/>
          </p:cNvSpPr>
          <p:nvPr>
            <p:ph type="subTitle" idx="1"/>
          </p:nvPr>
        </p:nvSpPr>
        <p:spPr/>
        <p:txBody>
          <a:bodyPr/>
          <a:lstStyle/>
          <a:p>
            <a:r>
              <a:rPr lang="ur-PK" dirty="0"/>
              <a:t>آپ اس کے راستے کی سمت دکھاتے ہیں</a:t>
            </a:r>
          </a:p>
          <a:p>
            <a:br>
              <a:rPr lang="ur-PK" dirty="0"/>
            </a:br>
            <a:endParaRPr lang="en-US" dirty="0"/>
          </a:p>
        </p:txBody>
      </p:sp>
    </p:spTree>
    <p:extLst>
      <p:ext uri="{BB962C8B-B14F-4D97-AF65-F5344CB8AC3E}">
        <p14:creationId xmlns:p14="http://schemas.microsoft.com/office/powerpoint/2010/main" val="3435159386"/>
      </p:ext>
    </p:extLst>
  </p:cSld>
  <p:clrMapOvr>
    <a:masterClrMapping/>
  </p:clrMapOvr>
  <p:transition>
    <p:fade/>
  </p:transition>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عَصَمَكُمُ ٱللَّهُ مِنَ ٱلزَّلَلِ</a:t>
            </a:r>
            <a:br>
              <a:rPr lang="en-US" dirty="0"/>
            </a:br>
            <a:r>
              <a:rPr lang="en-US" i="1" dirty="0"/>
              <a:t>`</a:t>
            </a:r>
            <a:r>
              <a:rPr lang="en-US" i="1" dirty="0" err="1"/>
              <a:t>asamakum</a:t>
            </a:r>
            <a:r>
              <a:rPr lang="en-US" i="1" dirty="0"/>
              <a:t> </a:t>
            </a:r>
            <a:r>
              <a:rPr lang="en-US" i="1" dirty="0" err="1"/>
              <a:t>allahu</a:t>
            </a:r>
            <a:r>
              <a:rPr lang="en-US" i="1" dirty="0"/>
              <a:t> min </a:t>
            </a:r>
            <a:r>
              <a:rPr lang="en-US" i="1" dirty="0" err="1"/>
              <a:t>alzzalali</a:t>
            </a:r>
            <a:br>
              <a:rPr lang="en-US" dirty="0"/>
            </a:br>
            <a:r>
              <a:rPr lang="en-US" dirty="0"/>
              <a:t>Allah has preserved you against slips,</a:t>
            </a:r>
          </a:p>
        </p:txBody>
      </p:sp>
      <p:sp>
        <p:nvSpPr>
          <p:cNvPr id="3" name="Subtitle 2"/>
          <p:cNvSpPr>
            <a:spLocks noGrp="1"/>
          </p:cNvSpPr>
          <p:nvPr>
            <p:ph type="subTitle" idx="1"/>
          </p:nvPr>
        </p:nvSpPr>
        <p:spPr/>
        <p:txBody>
          <a:bodyPr/>
          <a:lstStyle/>
          <a:p>
            <a:r>
              <a:rPr lang="ur-PK" dirty="0"/>
              <a:t>اللہ نے آپ کو بے قصور اور گمراہی سے بچایا</a:t>
            </a:r>
          </a:p>
          <a:p>
            <a:br>
              <a:rPr lang="ur-PK" dirty="0"/>
            </a:br>
            <a:endParaRPr lang="en-US" dirty="0"/>
          </a:p>
        </p:txBody>
      </p:sp>
    </p:spTree>
    <p:extLst>
      <p:ext uri="{BB962C8B-B14F-4D97-AF65-F5344CB8AC3E}">
        <p14:creationId xmlns:p14="http://schemas.microsoft.com/office/powerpoint/2010/main" val="2287991688"/>
      </p:ext>
    </p:extLst>
  </p:cSld>
  <p:clrMapOvr>
    <a:masterClrMapping/>
  </p:clrMapOvr>
  <p:transition>
    <p:fade/>
  </p:transition>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وَآمَنَكُمْ مِنَ ٱلْفِتَنِ</a:t>
            </a:r>
            <a:br>
              <a:rPr lang="en-US" dirty="0"/>
            </a:br>
            <a:r>
              <a:rPr lang="en-US" i="1" dirty="0" err="1"/>
              <a:t>wa</a:t>
            </a:r>
            <a:r>
              <a:rPr lang="en-US" i="1" dirty="0"/>
              <a:t> </a:t>
            </a:r>
            <a:r>
              <a:rPr lang="en-US" i="1" dirty="0" err="1"/>
              <a:t>amanakum</a:t>
            </a:r>
            <a:r>
              <a:rPr lang="en-US" i="1" dirty="0"/>
              <a:t> min </a:t>
            </a:r>
            <a:r>
              <a:rPr lang="en-US" i="1" dirty="0" err="1"/>
              <a:t>alfitani</a:t>
            </a:r>
            <a:br>
              <a:rPr lang="en-US" dirty="0"/>
            </a:br>
            <a:r>
              <a:rPr lang="en-US" dirty="0"/>
              <a:t>secured you against seditious matters,</a:t>
            </a:r>
          </a:p>
        </p:txBody>
      </p:sp>
      <p:sp>
        <p:nvSpPr>
          <p:cNvPr id="3" name="Subtitle 2"/>
          <p:cNvSpPr>
            <a:spLocks noGrp="1"/>
          </p:cNvSpPr>
          <p:nvPr>
            <p:ph type="subTitle" idx="1"/>
          </p:nvPr>
        </p:nvSpPr>
        <p:spPr/>
        <p:txBody>
          <a:bodyPr/>
          <a:lstStyle/>
          <a:p>
            <a:r>
              <a:rPr lang="ur-PK" dirty="0"/>
              <a:t>آپ کو محفوظ اضطرابی رکھا</a:t>
            </a:r>
          </a:p>
          <a:p>
            <a:br>
              <a:rPr lang="ur-PK" dirty="0"/>
            </a:br>
            <a:endParaRPr lang="en-US" dirty="0"/>
          </a:p>
        </p:txBody>
      </p:sp>
    </p:spTree>
    <p:extLst>
      <p:ext uri="{BB962C8B-B14F-4D97-AF65-F5344CB8AC3E}">
        <p14:creationId xmlns:p14="http://schemas.microsoft.com/office/powerpoint/2010/main" val="4221049923"/>
      </p:ext>
    </p:extLst>
  </p:cSld>
  <p:clrMapOvr>
    <a:masterClrMapping/>
  </p:clrMapOvr>
  <p:transition>
    <p:fade/>
  </p:transition>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وَطَهَّرَكُمْ مِنَ ٱلدَّنَسِ</a:t>
            </a:r>
            <a:br>
              <a:rPr lang="en-US" dirty="0"/>
            </a:br>
            <a:r>
              <a:rPr lang="en-US" i="1" dirty="0" err="1"/>
              <a:t>wa</a:t>
            </a:r>
            <a:r>
              <a:rPr lang="en-US" i="1" dirty="0"/>
              <a:t> </a:t>
            </a:r>
            <a:r>
              <a:rPr lang="en-US" i="1" dirty="0" err="1"/>
              <a:t>tahharakum</a:t>
            </a:r>
            <a:r>
              <a:rPr lang="en-US" i="1" dirty="0"/>
              <a:t> min </a:t>
            </a:r>
            <a:r>
              <a:rPr lang="en-US" i="1" dirty="0" err="1"/>
              <a:t>alddanasi</a:t>
            </a:r>
            <a:br>
              <a:rPr lang="en-US" dirty="0"/>
            </a:br>
            <a:r>
              <a:rPr lang="en-US" dirty="0"/>
              <a:t>purified you from dirt,</a:t>
            </a:r>
          </a:p>
        </p:txBody>
      </p:sp>
      <p:sp>
        <p:nvSpPr>
          <p:cNvPr id="3" name="Subtitle 2"/>
          <p:cNvSpPr>
            <a:spLocks noGrp="1"/>
          </p:cNvSpPr>
          <p:nvPr>
            <p:ph type="subTitle" idx="1"/>
          </p:nvPr>
        </p:nvSpPr>
        <p:spPr/>
        <p:txBody>
          <a:bodyPr/>
          <a:lstStyle/>
          <a:p>
            <a:r>
              <a:rPr lang="ur-PK" dirty="0"/>
              <a:t>آپ کو گندگی سے آزاد کیا</a:t>
            </a:r>
          </a:p>
          <a:p>
            <a:br>
              <a:rPr lang="ur-PK" dirty="0"/>
            </a:br>
            <a:endParaRPr lang="en-US" dirty="0"/>
          </a:p>
        </p:txBody>
      </p:sp>
    </p:spTree>
    <p:extLst>
      <p:ext uri="{BB962C8B-B14F-4D97-AF65-F5344CB8AC3E}">
        <p14:creationId xmlns:p14="http://schemas.microsoft.com/office/powerpoint/2010/main" val="1603431331"/>
      </p:ext>
    </p:extLst>
  </p:cSld>
  <p:clrMapOvr>
    <a:masterClrMapping/>
  </p:clrMapOvr>
  <p:transition>
    <p:fade/>
  </p:transition>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وَأَذْهَبَ عَنْكُمُ ٱلرِّجْسَ</a:t>
            </a:r>
            <a:br>
              <a:rPr lang="en-US" dirty="0"/>
            </a:br>
            <a:r>
              <a:rPr lang="en-US" i="1" dirty="0" err="1"/>
              <a:t>wa</a:t>
            </a:r>
            <a:r>
              <a:rPr lang="en-US" i="1" dirty="0"/>
              <a:t> </a:t>
            </a:r>
            <a:r>
              <a:rPr lang="en-US" i="1" dirty="0" err="1"/>
              <a:t>adhhaba</a:t>
            </a:r>
            <a:r>
              <a:rPr lang="en-US" i="1" dirty="0"/>
              <a:t> `</a:t>
            </a:r>
            <a:r>
              <a:rPr lang="en-US" i="1" dirty="0" err="1"/>
              <a:t>ankum</a:t>
            </a:r>
            <a:r>
              <a:rPr lang="en-US" i="1" dirty="0"/>
              <a:t> </a:t>
            </a:r>
            <a:r>
              <a:rPr lang="en-US" i="1" dirty="0" err="1"/>
              <a:t>alrrijsa</a:t>
            </a:r>
            <a:br>
              <a:rPr lang="en-US" dirty="0"/>
            </a:br>
            <a:r>
              <a:rPr lang="en-US" dirty="0"/>
              <a:t>removed away from you uncleanness,</a:t>
            </a:r>
          </a:p>
        </p:txBody>
      </p:sp>
      <p:sp>
        <p:nvSpPr>
          <p:cNvPr id="3" name="Subtitle 2"/>
          <p:cNvSpPr>
            <a:spLocks noGrp="1"/>
          </p:cNvSpPr>
          <p:nvPr>
            <p:ph type="subTitle" idx="1"/>
          </p:nvPr>
        </p:nvSpPr>
        <p:spPr/>
        <p:txBody>
          <a:bodyPr/>
          <a:lstStyle/>
          <a:p>
            <a:r>
              <a:rPr lang="ur-PK" dirty="0"/>
              <a:t>آپ سے بے لگام ہٹا دیا گیا ناپاکی سے</a:t>
            </a:r>
          </a:p>
          <a:p>
            <a:br>
              <a:rPr lang="ur-PK" dirty="0"/>
            </a:br>
            <a:endParaRPr lang="en-US" dirty="0"/>
          </a:p>
        </p:txBody>
      </p:sp>
    </p:spTree>
    <p:extLst>
      <p:ext uri="{BB962C8B-B14F-4D97-AF65-F5344CB8AC3E}">
        <p14:creationId xmlns:p14="http://schemas.microsoft.com/office/powerpoint/2010/main" val="1892053959"/>
      </p:ext>
    </p:extLst>
  </p:cSld>
  <p:clrMapOvr>
    <a:masterClrMapping/>
  </p:clrMapOvr>
  <p:transition>
    <p:fade/>
  </p:transition>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وَطَهَّرَكُمْ تَطْهِيراً</a:t>
            </a:r>
            <a:br>
              <a:rPr lang="en-US" dirty="0"/>
            </a:br>
            <a:r>
              <a:rPr lang="en-US" i="1" dirty="0" err="1"/>
              <a:t>wa</a:t>
            </a:r>
            <a:r>
              <a:rPr lang="en-US" i="1" dirty="0"/>
              <a:t> </a:t>
            </a:r>
            <a:r>
              <a:rPr lang="en-US" i="1" dirty="0" err="1"/>
              <a:t>tahharakum</a:t>
            </a:r>
            <a:r>
              <a:rPr lang="en-US" i="1" dirty="0"/>
              <a:t> </a:t>
            </a:r>
            <a:r>
              <a:rPr lang="en-US" i="1" dirty="0" err="1"/>
              <a:t>tathiran</a:t>
            </a:r>
            <a:br>
              <a:rPr lang="en-US" dirty="0"/>
            </a:br>
            <a:r>
              <a:rPr lang="en-US" dirty="0"/>
              <a:t>and purified you with a thorough purifying.</a:t>
            </a:r>
          </a:p>
        </p:txBody>
      </p:sp>
      <p:sp>
        <p:nvSpPr>
          <p:cNvPr id="3" name="Subtitle 2"/>
          <p:cNvSpPr>
            <a:spLocks noGrp="1"/>
          </p:cNvSpPr>
          <p:nvPr>
            <p:ph type="subTitle" idx="1"/>
          </p:nvPr>
        </p:nvSpPr>
        <p:spPr>
          <a:xfrm>
            <a:off x="1828800" y="4495800"/>
            <a:ext cx="8534400" cy="1143000"/>
          </a:xfrm>
        </p:spPr>
        <p:txBody>
          <a:bodyPr/>
          <a:lstStyle/>
          <a:p>
            <a:r>
              <a:rPr lang="ur-PK" dirty="0"/>
              <a:t>اور پوری صفائی سے آپ کو پاک کردیا</a:t>
            </a:r>
            <a:endParaRPr lang="en-US" dirty="0"/>
          </a:p>
        </p:txBody>
      </p:sp>
    </p:spTree>
    <p:extLst>
      <p:ext uri="{BB962C8B-B14F-4D97-AF65-F5344CB8AC3E}">
        <p14:creationId xmlns:p14="http://schemas.microsoft.com/office/powerpoint/2010/main" val="2223279254"/>
      </p:ext>
    </p:extLst>
  </p:cSld>
  <p:clrMapOvr>
    <a:masterClrMapping/>
  </p:clrMapOvr>
  <p:transition>
    <p:fade/>
  </p:transition>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فَعَظَّمْتُمْ جَلاَلَهُ</a:t>
            </a:r>
            <a:br>
              <a:rPr lang="en-US" dirty="0"/>
            </a:br>
            <a:r>
              <a:rPr lang="en-US" i="1" dirty="0" err="1"/>
              <a:t>fa`azzamtum</a:t>
            </a:r>
            <a:r>
              <a:rPr lang="en-US" i="1" dirty="0"/>
              <a:t> </a:t>
            </a:r>
            <a:r>
              <a:rPr lang="en-US" i="1" dirty="0" err="1"/>
              <a:t>jalalahu</a:t>
            </a:r>
            <a:br>
              <a:rPr lang="en-US" dirty="0"/>
            </a:br>
            <a:r>
              <a:rPr lang="en-US" dirty="0"/>
              <a:t>So, you have glorified His majesty,</a:t>
            </a:r>
          </a:p>
        </p:txBody>
      </p:sp>
      <p:sp>
        <p:nvSpPr>
          <p:cNvPr id="3" name="Subtitle 2"/>
          <p:cNvSpPr>
            <a:spLocks noGrp="1"/>
          </p:cNvSpPr>
          <p:nvPr>
            <p:ph type="subTitle" idx="1"/>
          </p:nvPr>
        </p:nvSpPr>
        <p:spPr/>
        <p:txBody>
          <a:bodyPr/>
          <a:lstStyle/>
          <a:p>
            <a:r>
              <a:rPr lang="ur-PK" dirty="0"/>
              <a:t>آپ نے اس کی عظمت کی تسبیح کی ہے</a:t>
            </a:r>
            <a:endParaRPr lang="en-US" dirty="0"/>
          </a:p>
        </p:txBody>
      </p:sp>
    </p:spTree>
    <p:extLst>
      <p:ext uri="{BB962C8B-B14F-4D97-AF65-F5344CB8AC3E}">
        <p14:creationId xmlns:p14="http://schemas.microsoft.com/office/powerpoint/2010/main" val="1447872608"/>
      </p:ext>
    </p:extLst>
  </p:cSld>
  <p:clrMapOvr>
    <a:masterClrMapping/>
  </p:clrMapOvr>
  <p:transition>
    <p:fade/>
  </p:transition>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وَأَكْبَرْتُمْ شَأْنَهُ</a:t>
            </a:r>
            <a:br>
              <a:rPr lang="en-US" dirty="0"/>
            </a:br>
            <a:r>
              <a:rPr lang="en-US" i="1" dirty="0" err="1"/>
              <a:t>wa</a:t>
            </a:r>
            <a:r>
              <a:rPr lang="en-US" i="1" dirty="0"/>
              <a:t> </a:t>
            </a:r>
            <a:r>
              <a:rPr lang="en-US" i="1" dirty="0" err="1"/>
              <a:t>akbartum</a:t>
            </a:r>
            <a:r>
              <a:rPr lang="en-US" i="1" dirty="0"/>
              <a:t> </a:t>
            </a:r>
            <a:r>
              <a:rPr lang="en-US" i="1" dirty="0" err="1"/>
              <a:t>sha'nahu</a:t>
            </a:r>
            <a:br>
              <a:rPr lang="en-US" dirty="0"/>
            </a:br>
            <a:r>
              <a:rPr lang="en-US" dirty="0"/>
              <a:t>declared great His magnificence,</a:t>
            </a:r>
          </a:p>
        </p:txBody>
      </p:sp>
      <p:sp>
        <p:nvSpPr>
          <p:cNvPr id="3" name="Subtitle 2"/>
          <p:cNvSpPr>
            <a:spLocks noGrp="1"/>
          </p:cNvSpPr>
          <p:nvPr>
            <p:ph type="subTitle" idx="1"/>
          </p:nvPr>
        </p:nvSpPr>
        <p:spPr/>
        <p:txBody>
          <a:bodyPr/>
          <a:lstStyle/>
          <a:p>
            <a:r>
              <a:rPr lang="ur-PK" dirty="0"/>
              <a:t>اس کی عظمت کا اعلان کیا ہے</a:t>
            </a:r>
          </a:p>
          <a:p>
            <a:br>
              <a:rPr lang="ur-PK" dirty="0"/>
            </a:br>
            <a:endParaRPr lang="en-US" dirty="0"/>
          </a:p>
        </p:txBody>
      </p:sp>
    </p:spTree>
    <p:extLst>
      <p:ext uri="{BB962C8B-B14F-4D97-AF65-F5344CB8AC3E}">
        <p14:creationId xmlns:p14="http://schemas.microsoft.com/office/powerpoint/2010/main" val="2515937310"/>
      </p:ext>
    </p:extLst>
  </p:cSld>
  <p:clrMapOvr>
    <a:masterClrMapping/>
  </p:clrMapOvr>
  <p:transition>
    <p:fade/>
  </p:transition>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وَمَجَّدْتُمْ كَرَمَهُ</a:t>
            </a:r>
            <a:br>
              <a:rPr lang="en-US" dirty="0"/>
            </a:br>
            <a:r>
              <a:rPr lang="en-US" i="1" dirty="0" err="1"/>
              <a:t>wa</a:t>
            </a:r>
            <a:r>
              <a:rPr lang="en-US" i="1" dirty="0"/>
              <a:t> </a:t>
            </a:r>
            <a:r>
              <a:rPr lang="en-US" i="1" dirty="0" err="1"/>
              <a:t>majjadtum</a:t>
            </a:r>
            <a:r>
              <a:rPr lang="en-US" i="1" dirty="0"/>
              <a:t> </a:t>
            </a:r>
            <a:r>
              <a:rPr lang="en-US" i="1" dirty="0" err="1"/>
              <a:t>karamahu</a:t>
            </a:r>
            <a:br>
              <a:rPr lang="en-US" dirty="0"/>
            </a:br>
            <a:r>
              <a:rPr lang="en-US" dirty="0"/>
              <a:t>glorified His nobility,</a:t>
            </a:r>
          </a:p>
        </p:txBody>
      </p:sp>
      <p:sp>
        <p:nvSpPr>
          <p:cNvPr id="3" name="Subtitle 2"/>
          <p:cNvSpPr>
            <a:spLocks noGrp="1"/>
          </p:cNvSpPr>
          <p:nvPr>
            <p:ph type="subTitle" idx="1"/>
          </p:nvPr>
        </p:nvSpPr>
        <p:spPr/>
        <p:txBody>
          <a:bodyPr/>
          <a:lstStyle/>
          <a:p>
            <a:r>
              <a:rPr lang="ur-PK" dirty="0"/>
              <a:t>اس کی عظمت کی پوجا کرتے ہیں</a:t>
            </a:r>
          </a:p>
          <a:p>
            <a:br>
              <a:rPr lang="ur-PK" dirty="0"/>
            </a:br>
            <a:endParaRPr lang="en-US" dirty="0"/>
          </a:p>
        </p:txBody>
      </p:sp>
    </p:spTree>
    <p:extLst>
      <p:ext uri="{BB962C8B-B14F-4D97-AF65-F5344CB8AC3E}">
        <p14:creationId xmlns:p14="http://schemas.microsoft.com/office/powerpoint/2010/main" val="2184102372"/>
      </p:ext>
    </p:extLst>
  </p:cSld>
  <p:clrMapOvr>
    <a:masterClrMapping/>
  </p:clrMapOvr>
  <p:transition>
    <p:fade/>
  </p:transition>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وَأَدَمْتُمْ ذِكْرَهُ</a:t>
            </a:r>
            <a:br>
              <a:rPr lang="en-US" dirty="0"/>
            </a:br>
            <a:r>
              <a:rPr lang="en-US" i="1" dirty="0" err="1"/>
              <a:t>wa</a:t>
            </a:r>
            <a:r>
              <a:rPr lang="en-US" i="1" dirty="0"/>
              <a:t> </a:t>
            </a:r>
            <a:r>
              <a:rPr lang="en-US" i="1" dirty="0" err="1"/>
              <a:t>adamtum</a:t>
            </a:r>
            <a:r>
              <a:rPr lang="en-US" i="1" dirty="0"/>
              <a:t> </a:t>
            </a:r>
            <a:r>
              <a:rPr lang="en-US" i="1" dirty="0" err="1"/>
              <a:t>dhikrahu</a:t>
            </a:r>
            <a:br>
              <a:rPr lang="en-US" dirty="0"/>
            </a:br>
            <a:r>
              <a:rPr lang="en-US" dirty="0"/>
              <a:t>perpetuated mentioning Him,</a:t>
            </a:r>
          </a:p>
        </p:txBody>
      </p:sp>
      <p:sp>
        <p:nvSpPr>
          <p:cNvPr id="3" name="Subtitle 2"/>
          <p:cNvSpPr>
            <a:spLocks noGrp="1"/>
          </p:cNvSpPr>
          <p:nvPr>
            <p:ph type="subTitle" idx="1"/>
          </p:nvPr>
        </p:nvSpPr>
        <p:spPr/>
        <p:txBody>
          <a:bodyPr/>
          <a:lstStyle/>
          <a:p>
            <a:r>
              <a:rPr lang="ur-PK" dirty="0"/>
              <a:t>ہمیشہ اس کا ذکر کرتے رہنا</a:t>
            </a:r>
          </a:p>
          <a:p>
            <a:br>
              <a:rPr lang="ur-PK" dirty="0"/>
            </a:br>
            <a:endParaRPr lang="en-US" dirty="0"/>
          </a:p>
        </p:txBody>
      </p:sp>
    </p:spTree>
    <p:extLst>
      <p:ext uri="{BB962C8B-B14F-4D97-AF65-F5344CB8AC3E}">
        <p14:creationId xmlns:p14="http://schemas.microsoft.com/office/powerpoint/2010/main" val="2982837963"/>
      </p:ext>
    </p:extLst>
  </p:cSld>
  <p:clrMapOvr>
    <a:masterClrMapping/>
  </p:clrMapOvr>
  <p:transition>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وَمُخْتَلَفَ ٱلْمَلاَئِكَةِ</a:t>
            </a:r>
            <a:br>
              <a:rPr lang="en-US" dirty="0"/>
            </a:br>
            <a:r>
              <a:rPr lang="en-US" i="1" dirty="0" err="1"/>
              <a:t>wa</a:t>
            </a:r>
            <a:r>
              <a:rPr lang="en-US" i="1" dirty="0"/>
              <a:t> </a:t>
            </a:r>
            <a:r>
              <a:rPr lang="en-US" i="1" dirty="0" err="1"/>
              <a:t>mukhtalafa</a:t>
            </a:r>
            <a:r>
              <a:rPr lang="en-US" i="1" dirty="0"/>
              <a:t> </a:t>
            </a:r>
            <a:r>
              <a:rPr lang="en-US" i="1" dirty="0" err="1"/>
              <a:t>almala'ikati</a:t>
            </a:r>
            <a:br>
              <a:rPr lang="en-US" dirty="0"/>
            </a:br>
            <a:r>
              <a:rPr lang="en-US" dirty="0"/>
              <a:t>frequently visited by the angels,</a:t>
            </a:r>
          </a:p>
        </p:txBody>
      </p:sp>
      <p:sp>
        <p:nvSpPr>
          <p:cNvPr id="3" name="Subtitle 2"/>
          <p:cNvSpPr>
            <a:spLocks noGrp="1"/>
          </p:cNvSpPr>
          <p:nvPr>
            <p:ph type="subTitle" idx="1"/>
          </p:nvPr>
        </p:nvSpPr>
        <p:spPr/>
        <p:txBody>
          <a:bodyPr/>
          <a:lstStyle/>
          <a:p>
            <a:r>
              <a:rPr lang="ur-PK" dirty="0"/>
              <a:t>فرشتے آپ کی طرف رجوع کرتے ہیں</a:t>
            </a:r>
          </a:p>
          <a:p>
            <a:br>
              <a:rPr lang="ur-PK" dirty="0"/>
            </a:br>
            <a:endParaRPr lang="en-US" dirty="0"/>
          </a:p>
        </p:txBody>
      </p:sp>
    </p:spTree>
    <p:extLst>
      <p:ext uri="{BB962C8B-B14F-4D97-AF65-F5344CB8AC3E}">
        <p14:creationId xmlns:p14="http://schemas.microsoft.com/office/powerpoint/2010/main" val="2576420195"/>
      </p:ext>
    </p:extLst>
  </p:cSld>
  <p:clrMapOvr>
    <a:masterClrMapping/>
  </p:clrMapOvr>
  <p:transition>
    <p:fade/>
  </p:transition>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وَوَكَّدْتُمْ مِيثَاقَهُ</a:t>
            </a:r>
            <a:br>
              <a:rPr lang="en-US" dirty="0"/>
            </a:br>
            <a:r>
              <a:rPr lang="en-US" i="1" dirty="0" err="1"/>
              <a:t>wa</a:t>
            </a:r>
            <a:r>
              <a:rPr lang="en-US" i="1" dirty="0"/>
              <a:t> </a:t>
            </a:r>
            <a:r>
              <a:rPr lang="en-US" i="1" dirty="0" err="1"/>
              <a:t>wakkadtum</a:t>
            </a:r>
            <a:r>
              <a:rPr lang="en-US" i="1" dirty="0"/>
              <a:t> </a:t>
            </a:r>
            <a:r>
              <a:rPr lang="en-US" i="1" dirty="0" err="1"/>
              <a:t>mithaqahu</a:t>
            </a:r>
            <a:br>
              <a:rPr lang="en-US" dirty="0"/>
            </a:br>
            <a:r>
              <a:rPr lang="en-US" dirty="0"/>
              <a:t>consolidated His covenant,</a:t>
            </a:r>
          </a:p>
        </p:txBody>
      </p:sp>
      <p:sp>
        <p:nvSpPr>
          <p:cNvPr id="3" name="Subtitle 2"/>
          <p:cNvSpPr>
            <a:spLocks noGrp="1"/>
          </p:cNvSpPr>
          <p:nvPr>
            <p:ph type="subTitle" idx="1"/>
          </p:nvPr>
        </p:nvSpPr>
        <p:spPr/>
        <p:txBody>
          <a:bodyPr/>
          <a:lstStyle/>
          <a:p>
            <a:r>
              <a:rPr lang="ur-PK" dirty="0"/>
              <a:t>ہمیشہ اس کا ذکر کرتے رہنا</a:t>
            </a:r>
          </a:p>
          <a:p>
            <a:br>
              <a:rPr lang="ur-PK" dirty="0"/>
            </a:br>
            <a:endParaRPr lang="en-US" dirty="0"/>
          </a:p>
        </p:txBody>
      </p:sp>
    </p:spTree>
    <p:extLst>
      <p:ext uri="{BB962C8B-B14F-4D97-AF65-F5344CB8AC3E}">
        <p14:creationId xmlns:p14="http://schemas.microsoft.com/office/powerpoint/2010/main" val="3525952046"/>
      </p:ext>
    </p:extLst>
  </p:cSld>
  <p:clrMapOvr>
    <a:masterClrMapping/>
  </p:clrMapOvr>
  <p:transition>
    <p:fade/>
  </p:transition>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وَأَحْكَمْتُمْ عَقْدَ طَاعَتِهِ</a:t>
            </a:r>
            <a:br>
              <a:rPr lang="en-US" dirty="0"/>
            </a:br>
            <a:r>
              <a:rPr lang="en-US" i="1" dirty="0" err="1"/>
              <a:t>wa</a:t>
            </a:r>
            <a:r>
              <a:rPr lang="en-US" i="1" dirty="0"/>
              <a:t> </a:t>
            </a:r>
            <a:r>
              <a:rPr lang="en-US" i="1" dirty="0" err="1"/>
              <a:t>ahkamtum</a:t>
            </a:r>
            <a:r>
              <a:rPr lang="en-US" i="1" dirty="0"/>
              <a:t> `</a:t>
            </a:r>
            <a:r>
              <a:rPr lang="en-US" i="1" dirty="0" err="1"/>
              <a:t>aqda</a:t>
            </a:r>
            <a:r>
              <a:rPr lang="en-US" i="1" dirty="0"/>
              <a:t> </a:t>
            </a:r>
            <a:r>
              <a:rPr lang="en-US" i="1" dirty="0" err="1"/>
              <a:t>ta`atihi</a:t>
            </a:r>
            <a:br>
              <a:rPr lang="en-US" dirty="0"/>
            </a:br>
            <a:r>
              <a:rPr lang="en-US" dirty="0"/>
              <a:t>made firm your pledge of obedience to Him,</a:t>
            </a:r>
          </a:p>
        </p:txBody>
      </p:sp>
      <p:sp>
        <p:nvSpPr>
          <p:cNvPr id="3" name="Subtitle 2"/>
          <p:cNvSpPr>
            <a:spLocks noGrp="1"/>
          </p:cNvSpPr>
          <p:nvPr>
            <p:ph type="subTitle" idx="1"/>
          </p:nvPr>
        </p:nvSpPr>
        <p:spPr>
          <a:xfrm>
            <a:off x="1828800" y="4343400"/>
            <a:ext cx="8534400" cy="1295400"/>
          </a:xfrm>
        </p:spPr>
        <p:txBody>
          <a:bodyPr/>
          <a:lstStyle/>
          <a:p>
            <a:r>
              <a:rPr lang="ur-PK" dirty="0"/>
              <a:t>اس کی اطاعت کے اپنے عہد کو قائم کیا ہے</a:t>
            </a:r>
          </a:p>
          <a:p>
            <a:br>
              <a:rPr lang="ur-PK" dirty="0"/>
            </a:br>
            <a:endParaRPr lang="en-US" dirty="0"/>
          </a:p>
        </p:txBody>
      </p:sp>
    </p:spTree>
    <p:extLst>
      <p:ext uri="{BB962C8B-B14F-4D97-AF65-F5344CB8AC3E}">
        <p14:creationId xmlns:p14="http://schemas.microsoft.com/office/powerpoint/2010/main" val="1806782105"/>
      </p:ext>
    </p:extLst>
  </p:cSld>
  <p:clrMapOvr>
    <a:masterClrMapping/>
  </p:clrMapOvr>
  <p:transition>
    <p:fade/>
  </p:transition>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وَنَصَحْتُمْ لَهُ فِي ٱلسِّرِّ وَٱلْعَلاَنِيَةِ</a:t>
            </a:r>
            <a:br>
              <a:rPr lang="en-US" dirty="0"/>
            </a:br>
            <a:r>
              <a:rPr lang="en-US" i="1" dirty="0" err="1"/>
              <a:t>wa</a:t>
            </a:r>
            <a:r>
              <a:rPr lang="en-US" i="1" dirty="0"/>
              <a:t> </a:t>
            </a:r>
            <a:r>
              <a:rPr lang="en-US" i="1" dirty="0" err="1"/>
              <a:t>nasahtum</a:t>
            </a:r>
            <a:r>
              <a:rPr lang="en-US" i="1" dirty="0"/>
              <a:t> </a:t>
            </a:r>
            <a:r>
              <a:rPr lang="en-US" i="1" dirty="0" err="1"/>
              <a:t>lahu</a:t>
            </a:r>
            <a:r>
              <a:rPr lang="en-US" i="1" dirty="0"/>
              <a:t> fi </a:t>
            </a:r>
            <a:r>
              <a:rPr lang="en-US" i="1" dirty="0" err="1"/>
              <a:t>alssirri</a:t>
            </a:r>
            <a:r>
              <a:rPr lang="en-US" i="1" dirty="0"/>
              <a:t> </a:t>
            </a:r>
            <a:r>
              <a:rPr lang="en-US" i="1" dirty="0" err="1"/>
              <a:t>wal`alaniyati</a:t>
            </a:r>
            <a:br>
              <a:rPr lang="en-US" dirty="0"/>
            </a:br>
            <a:r>
              <a:rPr lang="en-US" dirty="0"/>
              <a:t>acted sincerely to Him privately and publicly,</a:t>
            </a:r>
          </a:p>
        </p:txBody>
      </p:sp>
      <p:sp>
        <p:nvSpPr>
          <p:cNvPr id="3" name="Subtitle 2"/>
          <p:cNvSpPr>
            <a:spLocks noGrp="1"/>
          </p:cNvSpPr>
          <p:nvPr>
            <p:ph type="subTitle" idx="1"/>
          </p:nvPr>
        </p:nvSpPr>
        <p:spPr>
          <a:xfrm>
            <a:off x="1828800" y="4038600"/>
            <a:ext cx="8534400" cy="1600200"/>
          </a:xfrm>
        </p:spPr>
        <p:txBody>
          <a:bodyPr/>
          <a:lstStyle/>
          <a:p>
            <a:r>
              <a:rPr lang="ur-PK" dirty="0"/>
              <a:t>لوگوں کو نجی اور عوامی سطح پر اس کی خاطر مشورہ دیا ہے</a:t>
            </a:r>
          </a:p>
          <a:p>
            <a:br>
              <a:rPr lang="ur-PK" dirty="0"/>
            </a:br>
            <a:endParaRPr lang="en-US" dirty="0"/>
          </a:p>
        </p:txBody>
      </p:sp>
    </p:spTree>
    <p:extLst>
      <p:ext uri="{BB962C8B-B14F-4D97-AF65-F5344CB8AC3E}">
        <p14:creationId xmlns:p14="http://schemas.microsoft.com/office/powerpoint/2010/main" val="2629575774"/>
      </p:ext>
    </p:extLst>
  </p:cSld>
  <p:clrMapOvr>
    <a:masterClrMapping/>
  </p:clrMapOvr>
  <p:transition>
    <p:fade/>
  </p:transition>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وَدَعَوْتُمْ إِلَىٰ سَبِيلِهِ</a:t>
            </a:r>
            <a:br>
              <a:rPr lang="en-US" dirty="0"/>
            </a:br>
            <a:r>
              <a:rPr lang="en-US" i="1" dirty="0" err="1"/>
              <a:t>wa</a:t>
            </a:r>
            <a:r>
              <a:rPr lang="en-US" i="1" dirty="0"/>
              <a:t> </a:t>
            </a:r>
            <a:r>
              <a:rPr lang="en-US" i="1" dirty="0" err="1"/>
              <a:t>da`awtum</a:t>
            </a:r>
            <a:r>
              <a:rPr lang="en-US" i="1" dirty="0"/>
              <a:t> </a:t>
            </a:r>
            <a:r>
              <a:rPr lang="en-US" i="1" dirty="0" err="1"/>
              <a:t>ila</a:t>
            </a:r>
            <a:r>
              <a:rPr lang="en-US" i="1" dirty="0"/>
              <a:t> </a:t>
            </a:r>
            <a:r>
              <a:rPr lang="en-US" i="1" dirty="0" err="1"/>
              <a:t>sabilihi</a:t>
            </a:r>
            <a:br>
              <a:rPr lang="en-US" dirty="0"/>
            </a:br>
            <a:r>
              <a:rPr lang="en-US" dirty="0"/>
              <a:t>called unto His way</a:t>
            </a:r>
          </a:p>
        </p:txBody>
      </p:sp>
      <p:sp>
        <p:nvSpPr>
          <p:cNvPr id="3" name="Subtitle 2"/>
          <p:cNvSpPr>
            <a:spLocks noGrp="1"/>
          </p:cNvSpPr>
          <p:nvPr>
            <p:ph type="subTitle" idx="1"/>
          </p:nvPr>
        </p:nvSpPr>
        <p:spPr/>
        <p:txBody>
          <a:bodyPr/>
          <a:lstStyle/>
          <a:p>
            <a:r>
              <a:rPr lang="ur-PK" dirty="0"/>
              <a:t> اس کے راستہ کا مطالبہ کیا ہے</a:t>
            </a:r>
            <a:endParaRPr lang="en-US" dirty="0"/>
          </a:p>
        </p:txBody>
      </p:sp>
    </p:spTree>
    <p:extLst>
      <p:ext uri="{BB962C8B-B14F-4D97-AF65-F5344CB8AC3E}">
        <p14:creationId xmlns:p14="http://schemas.microsoft.com/office/powerpoint/2010/main" val="146200388"/>
      </p:ext>
    </p:extLst>
  </p:cSld>
  <p:clrMapOvr>
    <a:masterClrMapping/>
  </p:clrMapOvr>
  <p:transition>
    <p:fade/>
  </p:transition>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بِٱلْحِكْمَةِ وَٱلْمَوْعِظَةِ ٱلْحَسَنَةِ</a:t>
            </a:r>
            <a:br>
              <a:rPr lang="en-US" dirty="0"/>
            </a:br>
            <a:r>
              <a:rPr lang="en-US" i="1" dirty="0" err="1"/>
              <a:t>bilhikmati</a:t>
            </a:r>
            <a:r>
              <a:rPr lang="en-US" i="1" dirty="0"/>
              <a:t> </a:t>
            </a:r>
            <a:r>
              <a:rPr lang="en-US" i="1" dirty="0" err="1"/>
              <a:t>walmaw`izati</a:t>
            </a:r>
            <a:r>
              <a:rPr lang="en-US" i="1" dirty="0"/>
              <a:t> </a:t>
            </a:r>
            <a:r>
              <a:rPr lang="en-US" i="1" dirty="0" err="1"/>
              <a:t>alhasanati</a:t>
            </a:r>
            <a:br>
              <a:rPr lang="en-US" dirty="0"/>
            </a:br>
            <a:r>
              <a:rPr lang="en-US" dirty="0"/>
              <a:t>with wisdom and fair admonition,</a:t>
            </a:r>
          </a:p>
        </p:txBody>
      </p:sp>
      <p:sp>
        <p:nvSpPr>
          <p:cNvPr id="3" name="Subtitle 2"/>
          <p:cNvSpPr>
            <a:spLocks noGrp="1"/>
          </p:cNvSpPr>
          <p:nvPr>
            <p:ph type="subTitle" idx="1"/>
          </p:nvPr>
        </p:nvSpPr>
        <p:spPr/>
        <p:txBody>
          <a:bodyPr/>
          <a:lstStyle/>
          <a:p>
            <a:r>
              <a:rPr lang="ur-PK" dirty="0"/>
              <a:t>حکمت اور صاف نصیحت کے الفاظ کے ذریعہ</a:t>
            </a:r>
            <a:endParaRPr lang="en-US" dirty="0"/>
          </a:p>
        </p:txBody>
      </p:sp>
    </p:spTree>
    <p:extLst>
      <p:ext uri="{BB962C8B-B14F-4D97-AF65-F5344CB8AC3E}">
        <p14:creationId xmlns:p14="http://schemas.microsoft.com/office/powerpoint/2010/main" val="1274393255"/>
      </p:ext>
    </p:extLst>
  </p:cSld>
  <p:clrMapOvr>
    <a:masterClrMapping/>
  </p:clrMapOvr>
  <p:transition>
    <p:fade/>
  </p:transition>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وَبَذَلْتُمْ أَنْفُسَكُمْ فِي مَرْضَاتِهِ</a:t>
            </a:r>
            <a:br>
              <a:rPr lang="en-US" dirty="0"/>
            </a:br>
            <a:r>
              <a:rPr lang="en-US" i="1" dirty="0" err="1"/>
              <a:t>wa</a:t>
            </a:r>
            <a:r>
              <a:rPr lang="en-US" i="1" dirty="0"/>
              <a:t> </a:t>
            </a:r>
            <a:r>
              <a:rPr lang="en-US" i="1" dirty="0" err="1"/>
              <a:t>badhaltum</a:t>
            </a:r>
            <a:r>
              <a:rPr lang="en-US" i="1" dirty="0"/>
              <a:t> </a:t>
            </a:r>
            <a:r>
              <a:rPr lang="en-US" i="1" dirty="0" err="1"/>
              <a:t>anfusakum</a:t>
            </a:r>
            <a:r>
              <a:rPr lang="en-US" i="1" dirty="0"/>
              <a:t> fi </a:t>
            </a:r>
            <a:r>
              <a:rPr lang="en-US" i="1" dirty="0" err="1"/>
              <a:t>mardatihi</a:t>
            </a:r>
            <a:br>
              <a:rPr lang="en-US" dirty="0"/>
            </a:br>
            <a:r>
              <a:rPr lang="en-US" dirty="0"/>
              <a:t>sacrificed yourselves for the sake of attaining His pleasure,</a:t>
            </a:r>
          </a:p>
        </p:txBody>
      </p:sp>
      <p:sp>
        <p:nvSpPr>
          <p:cNvPr id="3" name="Subtitle 2"/>
          <p:cNvSpPr>
            <a:spLocks noGrp="1"/>
          </p:cNvSpPr>
          <p:nvPr>
            <p:ph type="subTitle" idx="1"/>
          </p:nvPr>
        </p:nvSpPr>
        <p:spPr>
          <a:xfrm>
            <a:off x="1828800" y="4419600"/>
            <a:ext cx="8534400" cy="1219200"/>
          </a:xfrm>
        </p:spPr>
        <p:txBody>
          <a:bodyPr/>
          <a:lstStyle/>
          <a:p>
            <a:r>
              <a:rPr lang="ur-PK" dirty="0"/>
              <a:t>اپنی جانوں کو نہ بخشا جانے پر درد اٹھا اور اپنی مرضی کے مطابق کرنے کی کوششیں کیں</a:t>
            </a:r>
          </a:p>
          <a:p>
            <a:br>
              <a:rPr lang="ur-PK" dirty="0"/>
            </a:br>
            <a:endParaRPr lang="en-US" dirty="0"/>
          </a:p>
        </p:txBody>
      </p:sp>
    </p:spTree>
    <p:extLst>
      <p:ext uri="{BB962C8B-B14F-4D97-AF65-F5344CB8AC3E}">
        <p14:creationId xmlns:p14="http://schemas.microsoft.com/office/powerpoint/2010/main" val="3112118019"/>
      </p:ext>
    </p:extLst>
  </p:cSld>
  <p:clrMapOvr>
    <a:masterClrMapping/>
  </p:clrMapOvr>
  <p:transition>
    <p:fade/>
  </p:transition>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وَصَبَرْتُمْ عَلَىٰ مَا أَصَابَكُمْ فِي جَنْبِهِ</a:t>
            </a:r>
            <a:br>
              <a:rPr lang="en-US" dirty="0"/>
            </a:br>
            <a:r>
              <a:rPr lang="en-US" i="1" dirty="0" err="1"/>
              <a:t>wa</a:t>
            </a:r>
            <a:r>
              <a:rPr lang="en-US" i="1" dirty="0"/>
              <a:t> </a:t>
            </a:r>
            <a:r>
              <a:rPr lang="en-US" i="1" dirty="0" err="1"/>
              <a:t>sabartum</a:t>
            </a:r>
            <a:r>
              <a:rPr lang="en-US" i="1" dirty="0"/>
              <a:t> `</a:t>
            </a:r>
            <a:r>
              <a:rPr lang="en-US" i="1" dirty="0" err="1"/>
              <a:t>ala</a:t>
            </a:r>
            <a:r>
              <a:rPr lang="en-US" i="1" dirty="0"/>
              <a:t> ma </a:t>
            </a:r>
            <a:r>
              <a:rPr lang="en-US" i="1" dirty="0" err="1"/>
              <a:t>asabakum</a:t>
            </a:r>
            <a:r>
              <a:rPr lang="en-US" i="1" dirty="0"/>
              <a:t> fi </a:t>
            </a:r>
            <a:r>
              <a:rPr lang="en-US" i="1" dirty="0" err="1"/>
              <a:t>janbihi</a:t>
            </a:r>
            <a:br>
              <a:rPr lang="en-US" dirty="0"/>
            </a:br>
            <a:r>
              <a:rPr lang="en-US" dirty="0"/>
              <a:t>acted patiently towards what has befallen you for His sake,</a:t>
            </a:r>
          </a:p>
        </p:txBody>
      </p:sp>
      <p:sp>
        <p:nvSpPr>
          <p:cNvPr id="3" name="Subtitle 2"/>
          <p:cNvSpPr>
            <a:spLocks noGrp="1"/>
          </p:cNvSpPr>
          <p:nvPr>
            <p:ph type="subTitle" idx="1"/>
          </p:nvPr>
        </p:nvSpPr>
        <p:spPr>
          <a:xfrm>
            <a:off x="1828800" y="4191000"/>
            <a:ext cx="8534400" cy="1447800"/>
          </a:xfrm>
        </p:spPr>
        <p:txBody>
          <a:bodyPr/>
          <a:lstStyle/>
          <a:p>
            <a:r>
              <a:rPr lang="ur-PK" dirty="0"/>
              <a:t>خود پر قابو پالیا اور اس کی وجہ سے بے یقینی مشکلات کا سامنا کرنا پڑا</a:t>
            </a:r>
          </a:p>
          <a:p>
            <a:br>
              <a:rPr lang="ur-PK" dirty="0"/>
            </a:br>
            <a:endParaRPr lang="en-US" dirty="0"/>
          </a:p>
        </p:txBody>
      </p:sp>
    </p:spTree>
    <p:extLst>
      <p:ext uri="{BB962C8B-B14F-4D97-AF65-F5344CB8AC3E}">
        <p14:creationId xmlns:p14="http://schemas.microsoft.com/office/powerpoint/2010/main" val="2929557315"/>
      </p:ext>
    </p:extLst>
  </p:cSld>
  <p:clrMapOvr>
    <a:masterClrMapping/>
  </p:clrMapOvr>
  <p:transition>
    <p:fade/>
  </p:transition>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وَأَقَمْتُمُ ٱلصَّلاَةَ</a:t>
            </a:r>
            <a:br>
              <a:rPr lang="en-US" dirty="0"/>
            </a:br>
            <a:r>
              <a:rPr lang="en-US" i="1" dirty="0" err="1"/>
              <a:t>wa</a:t>
            </a:r>
            <a:r>
              <a:rPr lang="en-US" i="1" dirty="0"/>
              <a:t> </a:t>
            </a:r>
            <a:r>
              <a:rPr lang="en-US" i="1" dirty="0" err="1"/>
              <a:t>aqamtum</a:t>
            </a:r>
            <a:r>
              <a:rPr lang="en-US" i="1" dirty="0"/>
              <a:t> </a:t>
            </a:r>
            <a:r>
              <a:rPr lang="en-US" i="1" dirty="0" err="1"/>
              <a:t>alssalata</a:t>
            </a:r>
            <a:br>
              <a:rPr lang="en-US" dirty="0"/>
            </a:br>
            <a:r>
              <a:rPr lang="en-US" dirty="0"/>
              <a:t>performed the prayers,</a:t>
            </a:r>
          </a:p>
        </p:txBody>
      </p:sp>
      <p:sp>
        <p:nvSpPr>
          <p:cNvPr id="3" name="Subtitle 2"/>
          <p:cNvSpPr>
            <a:spLocks noGrp="1"/>
          </p:cNvSpPr>
          <p:nvPr>
            <p:ph type="subTitle" idx="1"/>
          </p:nvPr>
        </p:nvSpPr>
        <p:spPr/>
        <p:txBody>
          <a:bodyPr/>
          <a:lstStyle/>
          <a:p>
            <a:r>
              <a:rPr lang="ur-PK" dirty="0"/>
              <a:t>نماز قائم کی</a:t>
            </a:r>
          </a:p>
          <a:p>
            <a:br>
              <a:rPr lang="ur-PK" dirty="0"/>
            </a:br>
            <a:endParaRPr lang="en-US" dirty="0"/>
          </a:p>
        </p:txBody>
      </p:sp>
    </p:spTree>
    <p:extLst>
      <p:ext uri="{BB962C8B-B14F-4D97-AF65-F5344CB8AC3E}">
        <p14:creationId xmlns:p14="http://schemas.microsoft.com/office/powerpoint/2010/main" val="3367749658"/>
      </p:ext>
    </p:extLst>
  </p:cSld>
  <p:clrMapOvr>
    <a:masterClrMapping/>
  </p:clrMapOvr>
  <p:transition>
    <p:fade/>
  </p:transition>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وَآتَيْتُمُ ٱلزَّكَاةَ</a:t>
            </a:r>
            <a:br>
              <a:rPr lang="en-US" dirty="0"/>
            </a:br>
            <a:r>
              <a:rPr lang="en-US" i="1" dirty="0" err="1"/>
              <a:t>wa</a:t>
            </a:r>
            <a:r>
              <a:rPr lang="en-US" i="1" dirty="0"/>
              <a:t> </a:t>
            </a:r>
            <a:r>
              <a:rPr lang="en-US" i="1" dirty="0" err="1"/>
              <a:t>ataytum</a:t>
            </a:r>
            <a:r>
              <a:rPr lang="en-US" i="1" dirty="0"/>
              <a:t> </a:t>
            </a:r>
            <a:r>
              <a:rPr lang="en-US" i="1" dirty="0" err="1"/>
              <a:t>alzzakata</a:t>
            </a:r>
            <a:br>
              <a:rPr lang="en-US" dirty="0"/>
            </a:br>
            <a:r>
              <a:rPr lang="en-US" dirty="0"/>
              <a:t>defrayed the poor-rate,</a:t>
            </a:r>
          </a:p>
        </p:txBody>
      </p:sp>
      <p:sp>
        <p:nvSpPr>
          <p:cNvPr id="3" name="Subtitle 2"/>
          <p:cNvSpPr>
            <a:spLocks noGrp="1"/>
          </p:cNvSpPr>
          <p:nvPr>
            <p:ph type="subTitle" idx="1"/>
          </p:nvPr>
        </p:nvSpPr>
        <p:spPr/>
        <p:txBody>
          <a:bodyPr/>
          <a:lstStyle/>
          <a:p>
            <a:r>
              <a:rPr lang="ur-PK" dirty="0"/>
              <a:t>مقررہ صدقہ</a:t>
            </a:r>
          </a:p>
          <a:p>
            <a:br>
              <a:rPr lang="ur-PK" dirty="0"/>
            </a:br>
            <a:endParaRPr lang="en-US" dirty="0"/>
          </a:p>
        </p:txBody>
      </p:sp>
    </p:spTree>
    <p:extLst>
      <p:ext uri="{BB962C8B-B14F-4D97-AF65-F5344CB8AC3E}">
        <p14:creationId xmlns:p14="http://schemas.microsoft.com/office/powerpoint/2010/main" val="2252973661"/>
      </p:ext>
    </p:extLst>
  </p:cSld>
  <p:clrMapOvr>
    <a:masterClrMapping/>
  </p:clrMapOvr>
  <p:transition>
    <p:fade/>
  </p:transition>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وَأَمَرْتُمْ بِٱلْمَعْرُوفِ</a:t>
            </a:r>
            <a:br>
              <a:rPr lang="en-US" dirty="0"/>
            </a:br>
            <a:r>
              <a:rPr lang="en-US" i="1" dirty="0" err="1"/>
              <a:t>wa</a:t>
            </a:r>
            <a:r>
              <a:rPr lang="en-US" i="1" dirty="0"/>
              <a:t> </a:t>
            </a:r>
            <a:r>
              <a:rPr lang="en-US" i="1" dirty="0" err="1"/>
              <a:t>amartum</a:t>
            </a:r>
            <a:r>
              <a:rPr lang="en-US" i="1" dirty="0"/>
              <a:t> </a:t>
            </a:r>
            <a:r>
              <a:rPr lang="en-US" i="1" dirty="0" err="1"/>
              <a:t>bilma`rufi</a:t>
            </a:r>
            <a:br>
              <a:rPr lang="en-US" dirty="0"/>
            </a:br>
            <a:r>
              <a:rPr lang="en-US" dirty="0"/>
              <a:t>enjoined the right,</a:t>
            </a:r>
          </a:p>
        </p:txBody>
      </p:sp>
      <p:sp>
        <p:nvSpPr>
          <p:cNvPr id="3" name="Subtitle 2"/>
          <p:cNvSpPr>
            <a:spLocks noGrp="1"/>
          </p:cNvSpPr>
          <p:nvPr>
            <p:ph type="subTitle" idx="1"/>
          </p:nvPr>
        </p:nvSpPr>
        <p:spPr/>
        <p:txBody>
          <a:bodyPr/>
          <a:lstStyle/>
          <a:p>
            <a:r>
              <a:rPr lang="ur-PK" dirty="0"/>
              <a:t>جو جائز ہے اسے کرنے کا مشورہ دیا</a:t>
            </a:r>
          </a:p>
          <a:p>
            <a:br>
              <a:rPr lang="ur-PK" dirty="0"/>
            </a:br>
            <a:endParaRPr lang="en-US" dirty="0"/>
          </a:p>
        </p:txBody>
      </p:sp>
    </p:spTree>
    <p:extLst>
      <p:ext uri="{BB962C8B-B14F-4D97-AF65-F5344CB8AC3E}">
        <p14:creationId xmlns:p14="http://schemas.microsoft.com/office/powerpoint/2010/main" val="2648758262"/>
      </p:ext>
    </p:extLst>
  </p:cSld>
  <p:clrMapOvr>
    <a:masterClrMapping/>
  </p:clrMapOvr>
  <p:transition>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وَمَهْبِطَ ٱلْوَحْيِ</a:t>
            </a:r>
            <a:br>
              <a:rPr lang="en-US" dirty="0"/>
            </a:br>
            <a:r>
              <a:rPr lang="en-US" i="1" dirty="0" err="1"/>
              <a:t>wa</a:t>
            </a:r>
            <a:r>
              <a:rPr lang="en-US" i="1" dirty="0"/>
              <a:t> </a:t>
            </a:r>
            <a:r>
              <a:rPr lang="en-US" i="1" dirty="0" err="1"/>
              <a:t>mahbita</a:t>
            </a:r>
            <a:r>
              <a:rPr lang="en-US" i="1" dirty="0"/>
              <a:t> </a:t>
            </a:r>
            <a:r>
              <a:rPr lang="en-US" i="1" dirty="0" err="1"/>
              <a:t>alwahyi</a:t>
            </a:r>
            <a:br>
              <a:rPr lang="en-US" dirty="0"/>
            </a:br>
            <a:r>
              <a:rPr lang="en-US" dirty="0"/>
              <a:t>destination of the Divine revelation,</a:t>
            </a:r>
          </a:p>
        </p:txBody>
      </p:sp>
      <p:sp>
        <p:nvSpPr>
          <p:cNvPr id="3" name="Subtitle 2"/>
          <p:cNvSpPr>
            <a:spLocks noGrp="1"/>
          </p:cNvSpPr>
          <p:nvPr>
            <p:ph type="subTitle" idx="1"/>
          </p:nvPr>
        </p:nvSpPr>
        <p:spPr/>
        <p:txBody>
          <a:bodyPr/>
          <a:lstStyle/>
          <a:p>
            <a:r>
              <a:rPr lang="ur-PK" dirty="0"/>
              <a:t>آپ الہی الہام کی منزل ہیں</a:t>
            </a:r>
          </a:p>
          <a:p>
            <a:br>
              <a:rPr lang="ur-PK" dirty="0"/>
            </a:br>
            <a:endParaRPr lang="en-US" dirty="0"/>
          </a:p>
        </p:txBody>
      </p:sp>
    </p:spTree>
    <p:extLst>
      <p:ext uri="{BB962C8B-B14F-4D97-AF65-F5344CB8AC3E}">
        <p14:creationId xmlns:p14="http://schemas.microsoft.com/office/powerpoint/2010/main" val="1860383052"/>
      </p:ext>
    </p:extLst>
  </p:cSld>
  <p:clrMapOvr>
    <a:masterClrMapping/>
  </p:clrMapOvr>
  <p:transition>
    <p:fade/>
  </p:transition>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وَنَهَيْتُمْ عَنِ ٱلْمُنْكَرِ</a:t>
            </a:r>
            <a:br>
              <a:rPr lang="en-US" dirty="0"/>
            </a:br>
            <a:r>
              <a:rPr lang="en-US" i="1" dirty="0" err="1"/>
              <a:t>wa</a:t>
            </a:r>
            <a:r>
              <a:rPr lang="en-US" i="1" dirty="0"/>
              <a:t> </a:t>
            </a:r>
            <a:r>
              <a:rPr lang="en-US" i="1" dirty="0" err="1"/>
              <a:t>nahaytum</a:t>
            </a:r>
            <a:r>
              <a:rPr lang="en-US" i="1" dirty="0"/>
              <a:t> `an </a:t>
            </a:r>
            <a:r>
              <a:rPr lang="en-US" i="1" dirty="0" err="1"/>
              <a:t>almunkari</a:t>
            </a:r>
            <a:br>
              <a:rPr lang="en-US" dirty="0"/>
            </a:br>
            <a:r>
              <a:rPr lang="en-US" dirty="0"/>
              <a:t>forbade the wrong,</a:t>
            </a:r>
          </a:p>
        </p:txBody>
      </p:sp>
      <p:sp>
        <p:nvSpPr>
          <p:cNvPr id="3" name="Subtitle 2"/>
          <p:cNvSpPr>
            <a:spLocks noGrp="1"/>
          </p:cNvSpPr>
          <p:nvPr>
            <p:ph type="subTitle" idx="1"/>
          </p:nvPr>
        </p:nvSpPr>
        <p:spPr/>
        <p:txBody>
          <a:bodyPr/>
          <a:lstStyle/>
          <a:p>
            <a:r>
              <a:rPr lang="ur-PK" dirty="0"/>
              <a:t>جو غیر قانونی ہے اسے نہ کرنے کی تنبیہ کی</a:t>
            </a:r>
          </a:p>
          <a:p>
            <a:br>
              <a:rPr lang="ur-PK" dirty="0"/>
            </a:br>
            <a:endParaRPr lang="en-US" dirty="0"/>
          </a:p>
        </p:txBody>
      </p:sp>
    </p:spTree>
    <p:extLst>
      <p:ext uri="{BB962C8B-B14F-4D97-AF65-F5344CB8AC3E}">
        <p14:creationId xmlns:p14="http://schemas.microsoft.com/office/powerpoint/2010/main" val="2814703608"/>
      </p:ext>
    </p:extLst>
  </p:cSld>
  <p:clrMapOvr>
    <a:masterClrMapping/>
  </p:clrMapOvr>
  <p:transition>
    <p:fade/>
  </p:transition>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وَجَاهَدْتُمْ فِي ٱللَّهِ حَقَّ جِهَادِهِ</a:t>
            </a:r>
            <a:br>
              <a:rPr lang="en-US" dirty="0"/>
            </a:br>
            <a:r>
              <a:rPr lang="en-US" i="1" dirty="0" err="1"/>
              <a:t>wa</a:t>
            </a:r>
            <a:r>
              <a:rPr lang="en-US" i="1" dirty="0"/>
              <a:t> </a:t>
            </a:r>
            <a:r>
              <a:rPr lang="en-US" i="1" dirty="0" err="1"/>
              <a:t>jahadtum</a:t>
            </a:r>
            <a:r>
              <a:rPr lang="en-US" i="1" dirty="0"/>
              <a:t> fi </a:t>
            </a:r>
            <a:r>
              <a:rPr lang="en-US" i="1" dirty="0" err="1"/>
              <a:t>allahi</a:t>
            </a:r>
            <a:r>
              <a:rPr lang="en-US" i="1" dirty="0"/>
              <a:t> </a:t>
            </a:r>
            <a:r>
              <a:rPr lang="en-US" i="1" dirty="0" err="1"/>
              <a:t>haqqa</a:t>
            </a:r>
            <a:r>
              <a:rPr lang="en-US" i="1" dirty="0"/>
              <a:t> </a:t>
            </a:r>
            <a:r>
              <a:rPr lang="en-US" i="1" dirty="0" err="1"/>
              <a:t>jihadihi</a:t>
            </a:r>
            <a:br>
              <a:rPr lang="en-US" dirty="0"/>
            </a:br>
            <a:r>
              <a:rPr lang="en-US" dirty="0"/>
              <a:t>and strived in the way of Allah as exactly as striving should be</a:t>
            </a:r>
          </a:p>
        </p:txBody>
      </p:sp>
      <p:sp>
        <p:nvSpPr>
          <p:cNvPr id="3" name="Subtitle 2"/>
          <p:cNvSpPr>
            <a:spLocks noGrp="1"/>
          </p:cNvSpPr>
          <p:nvPr>
            <p:ph type="subTitle" idx="1"/>
          </p:nvPr>
        </p:nvSpPr>
        <p:spPr>
          <a:xfrm>
            <a:off x="1752600" y="4495800"/>
            <a:ext cx="8534400" cy="1752600"/>
          </a:xfrm>
        </p:spPr>
        <p:txBody>
          <a:bodyPr/>
          <a:lstStyle/>
          <a:p>
            <a:r>
              <a:rPr lang="ur-PK" dirty="0"/>
              <a:t>خط اور روح کے ساتھ اللہ کی راہ میں جدوجہد کی</a:t>
            </a:r>
          </a:p>
          <a:p>
            <a:br>
              <a:rPr lang="ur-PK" dirty="0"/>
            </a:br>
            <a:endParaRPr lang="en-US" dirty="0"/>
          </a:p>
        </p:txBody>
      </p:sp>
    </p:spTree>
    <p:extLst>
      <p:ext uri="{BB962C8B-B14F-4D97-AF65-F5344CB8AC3E}">
        <p14:creationId xmlns:p14="http://schemas.microsoft.com/office/powerpoint/2010/main" val="64653626"/>
      </p:ext>
    </p:extLst>
  </p:cSld>
  <p:clrMapOvr>
    <a:masterClrMapping/>
  </p:clrMapOvr>
  <p:transition>
    <p:fade/>
  </p:transition>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حَتَّىٰ أَعْلَنْتُمْ دَعْوَتَهُ</a:t>
            </a:r>
            <a:br>
              <a:rPr lang="en-US" dirty="0"/>
            </a:br>
            <a:r>
              <a:rPr lang="en-US" i="1" dirty="0" err="1"/>
              <a:t>hatta</a:t>
            </a:r>
            <a:r>
              <a:rPr lang="en-US" i="1" dirty="0"/>
              <a:t> </a:t>
            </a:r>
            <a:r>
              <a:rPr lang="en-US" i="1" dirty="0" err="1"/>
              <a:t>a`lantum</a:t>
            </a:r>
            <a:r>
              <a:rPr lang="en-US" i="1" dirty="0"/>
              <a:t> </a:t>
            </a:r>
            <a:r>
              <a:rPr lang="en-US" i="1" dirty="0" err="1"/>
              <a:t>da`watahu</a:t>
            </a:r>
            <a:br>
              <a:rPr lang="en-US" dirty="0"/>
            </a:br>
            <a:r>
              <a:rPr lang="en-US" dirty="0"/>
              <a:t>until you made known His call,</a:t>
            </a:r>
          </a:p>
        </p:txBody>
      </p:sp>
      <p:sp>
        <p:nvSpPr>
          <p:cNvPr id="3" name="Subtitle 2"/>
          <p:cNvSpPr>
            <a:spLocks noGrp="1"/>
          </p:cNvSpPr>
          <p:nvPr>
            <p:ph type="subTitle" idx="1"/>
          </p:nvPr>
        </p:nvSpPr>
        <p:spPr/>
        <p:txBody>
          <a:bodyPr/>
          <a:lstStyle/>
          <a:p>
            <a:r>
              <a:rPr lang="ur-PK" dirty="0"/>
              <a:t>یہاں تک کہ آپ اس کے سچے پیغام کے ہر پہلو کو آگاہ کردیں</a:t>
            </a:r>
          </a:p>
          <a:p>
            <a:br>
              <a:rPr lang="ur-PK" dirty="0"/>
            </a:br>
            <a:endParaRPr lang="en-US" dirty="0"/>
          </a:p>
        </p:txBody>
      </p:sp>
    </p:spTree>
    <p:extLst>
      <p:ext uri="{BB962C8B-B14F-4D97-AF65-F5344CB8AC3E}">
        <p14:creationId xmlns:p14="http://schemas.microsoft.com/office/powerpoint/2010/main" val="3384927796"/>
      </p:ext>
    </p:extLst>
  </p:cSld>
  <p:clrMapOvr>
    <a:masterClrMapping/>
  </p:clrMapOvr>
  <p:transition>
    <p:fade/>
  </p:transition>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وَبَيَّنْتُمْ فَرَائِضَهُ</a:t>
            </a:r>
            <a:br>
              <a:rPr lang="en-US" dirty="0"/>
            </a:br>
            <a:r>
              <a:rPr lang="en-US" i="1" dirty="0" err="1"/>
              <a:t>wa</a:t>
            </a:r>
            <a:r>
              <a:rPr lang="en-US" i="1" dirty="0"/>
              <a:t> </a:t>
            </a:r>
            <a:r>
              <a:rPr lang="en-US" i="1" dirty="0" err="1"/>
              <a:t>bayyantum</a:t>
            </a:r>
            <a:r>
              <a:rPr lang="en-US" i="1" dirty="0"/>
              <a:t> </a:t>
            </a:r>
            <a:r>
              <a:rPr lang="en-US" i="1" dirty="0" err="1"/>
              <a:t>fara'idahu</a:t>
            </a:r>
            <a:br>
              <a:rPr lang="en-US" dirty="0"/>
            </a:br>
            <a:r>
              <a:rPr lang="en-US" dirty="0"/>
              <a:t>rendered clear His obligations,</a:t>
            </a:r>
          </a:p>
        </p:txBody>
      </p:sp>
      <p:sp>
        <p:nvSpPr>
          <p:cNvPr id="3" name="Subtitle 2"/>
          <p:cNvSpPr>
            <a:spLocks noGrp="1"/>
          </p:cNvSpPr>
          <p:nvPr>
            <p:ph type="subTitle" idx="1"/>
          </p:nvPr>
        </p:nvSpPr>
        <p:spPr/>
        <p:txBody>
          <a:bodyPr/>
          <a:lstStyle/>
          <a:p>
            <a:r>
              <a:rPr lang="ur-PK" dirty="0"/>
              <a:t>ذمہ داریوں کو صاف کیا</a:t>
            </a:r>
          </a:p>
          <a:p>
            <a:br>
              <a:rPr lang="ur-PK" dirty="0"/>
            </a:br>
            <a:endParaRPr lang="en-US" dirty="0"/>
          </a:p>
        </p:txBody>
      </p:sp>
    </p:spTree>
    <p:extLst>
      <p:ext uri="{BB962C8B-B14F-4D97-AF65-F5344CB8AC3E}">
        <p14:creationId xmlns:p14="http://schemas.microsoft.com/office/powerpoint/2010/main" val="716902253"/>
      </p:ext>
    </p:extLst>
  </p:cSld>
  <p:clrMapOvr>
    <a:masterClrMapping/>
  </p:clrMapOvr>
  <p:transition>
    <p:fade/>
  </p:transition>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وَأَقَمْتُمْ حُدُودَهُ</a:t>
            </a:r>
            <a:br>
              <a:rPr lang="en-US" dirty="0"/>
            </a:br>
            <a:r>
              <a:rPr lang="en-US" i="1" dirty="0" err="1"/>
              <a:t>wa</a:t>
            </a:r>
            <a:r>
              <a:rPr lang="en-US" i="1" dirty="0"/>
              <a:t> </a:t>
            </a:r>
            <a:r>
              <a:rPr lang="en-US" i="1" dirty="0" err="1"/>
              <a:t>aqamtum</a:t>
            </a:r>
            <a:r>
              <a:rPr lang="en-US" i="1" dirty="0"/>
              <a:t> </a:t>
            </a:r>
            <a:r>
              <a:rPr lang="en-US" i="1" dirty="0" err="1"/>
              <a:t>hududahu</a:t>
            </a:r>
            <a:br>
              <a:rPr lang="en-US" dirty="0"/>
            </a:br>
            <a:r>
              <a:rPr lang="en-US" dirty="0"/>
              <a:t>executed His provisions,</a:t>
            </a:r>
          </a:p>
        </p:txBody>
      </p:sp>
      <p:sp>
        <p:nvSpPr>
          <p:cNvPr id="3" name="Subtitle 2"/>
          <p:cNvSpPr>
            <a:spLocks noGrp="1"/>
          </p:cNvSpPr>
          <p:nvPr>
            <p:ph type="subTitle" idx="1"/>
          </p:nvPr>
        </p:nvSpPr>
        <p:spPr/>
        <p:txBody>
          <a:bodyPr/>
          <a:lstStyle/>
          <a:p>
            <a:r>
              <a:rPr lang="ur-PK" dirty="0"/>
              <a:t>اور اس کی مقرر کردہ حدود کی تعریف کی</a:t>
            </a:r>
          </a:p>
          <a:p>
            <a:br>
              <a:rPr lang="ur-PK" dirty="0"/>
            </a:br>
            <a:endParaRPr lang="en-US" dirty="0"/>
          </a:p>
        </p:txBody>
      </p:sp>
    </p:spTree>
    <p:extLst>
      <p:ext uri="{BB962C8B-B14F-4D97-AF65-F5344CB8AC3E}">
        <p14:creationId xmlns:p14="http://schemas.microsoft.com/office/powerpoint/2010/main" val="3175827789"/>
      </p:ext>
    </p:extLst>
  </p:cSld>
  <p:clrMapOvr>
    <a:masterClrMapping/>
  </p:clrMapOvr>
  <p:transition>
    <p:fade/>
  </p:transition>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وَنَشَرْتُمْ شَرَائِعَ أَحْكَامِهِ</a:t>
            </a:r>
            <a:br>
              <a:rPr lang="en-US" dirty="0"/>
            </a:br>
            <a:r>
              <a:rPr lang="en-US" i="1" dirty="0" err="1"/>
              <a:t>wa</a:t>
            </a:r>
            <a:r>
              <a:rPr lang="en-US" i="1" dirty="0"/>
              <a:t> </a:t>
            </a:r>
            <a:r>
              <a:rPr lang="en-US" i="1" dirty="0" err="1"/>
              <a:t>nashartum</a:t>
            </a:r>
            <a:r>
              <a:rPr lang="en-US" i="1" dirty="0"/>
              <a:t> </a:t>
            </a:r>
            <a:r>
              <a:rPr lang="en-US" i="1" dirty="0" err="1"/>
              <a:t>shara'i`a</a:t>
            </a:r>
            <a:r>
              <a:rPr lang="en-US" i="1" dirty="0"/>
              <a:t> </a:t>
            </a:r>
            <a:r>
              <a:rPr lang="en-US" i="1" dirty="0" err="1"/>
              <a:t>ahkamihi</a:t>
            </a:r>
            <a:br>
              <a:rPr lang="en-US" dirty="0"/>
            </a:br>
            <a:r>
              <a:rPr lang="en-US" dirty="0"/>
              <a:t>propagated for the enacted laws of Him,</a:t>
            </a:r>
          </a:p>
        </p:txBody>
      </p:sp>
      <p:sp>
        <p:nvSpPr>
          <p:cNvPr id="3" name="Subtitle 2"/>
          <p:cNvSpPr>
            <a:spLocks noGrp="1"/>
          </p:cNvSpPr>
          <p:nvPr>
            <p:ph type="subTitle" idx="1"/>
          </p:nvPr>
        </p:nvSpPr>
        <p:spPr/>
        <p:txBody>
          <a:bodyPr/>
          <a:lstStyle/>
          <a:p>
            <a:r>
              <a:rPr lang="ur-PK" dirty="0"/>
              <a:t>اس کے آئین کو بتایا اور اس کی تشہیر کی</a:t>
            </a:r>
          </a:p>
          <a:p>
            <a:br>
              <a:rPr lang="ur-PK" dirty="0"/>
            </a:br>
            <a:endParaRPr lang="en-US" dirty="0"/>
          </a:p>
        </p:txBody>
      </p:sp>
      <p:sp>
        <p:nvSpPr>
          <p:cNvPr id="5" name="Rectangle 4"/>
          <p:cNvSpPr/>
          <p:nvPr/>
        </p:nvSpPr>
        <p:spPr>
          <a:xfrm>
            <a:off x="3048000" y="2967335"/>
            <a:ext cx="6096000" cy="923330"/>
          </a:xfrm>
          <a:prstGeom prst="rect">
            <a:avLst/>
          </a:prstGeom>
        </p:spPr>
        <p:txBody>
          <a:bodyPr>
            <a:spAutoFit/>
          </a:bodyPr>
          <a:lstStyle/>
          <a:p>
            <a:r>
              <a:rPr lang="ur-PK" dirty="0"/>
              <a:t>اس کے آئین کو بتایا اور اس کی تشہیر کی</a:t>
            </a:r>
          </a:p>
          <a:p>
            <a:br>
              <a:rPr lang="ur-PK" dirty="0"/>
            </a:br>
            <a:endParaRPr lang="en-US" dirty="0"/>
          </a:p>
        </p:txBody>
      </p:sp>
    </p:spTree>
    <p:extLst>
      <p:ext uri="{BB962C8B-B14F-4D97-AF65-F5344CB8AC3E}">
        <p14:creationId xmlns:p14="http://schemas.microsoft.com/office/powerpoint/2010/main" val="3738067927"/>
      </p:ext>
    </p:extLst>
  </p:cSld>
  <p:clrMapOvr>
    <a:masterClrMapping/>
  </p:clrMapOvr>
  <p:transition>
    <p:fade/>
  </p:transition>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وَسَنَنْتُمْ سُنَّتَهُ</a:t>
            </a:r>
            <a:br>
              <a:rPr lang="en-US" dirty="0"/>
            </a:br>
            <a:r>
              <a:rPr lang="en-US" i="1" dirty="0" err="1"/>
              <a:t>wa</a:t>
            </a:r>
            <a:r>
              <a:rPr lang="en-US" i="1" dirty="0"/>
              <a:t> </a:t>
            </a:r>
            <a:r>
              <a:rPr lang="en-US" i="1" dirty="0" err="1"/>
              <a:t>sanantum</a:t>
            </a:r>
            <a:r>
              <a:rPr lang="en-US" i="1" dirty="0"/>
              <a:t> </a:t>
            </a:r>
            <a:r>
              <a:rPr lang="en-US" i="1" dirty="0" err="1"/>
              <a:t>sunnatahu</a:t>
            </a:r>
            <a:br>
              <a:rPr lang="en-US" dirty="0"/>
            </a:br>
            <a:r>
              <a:rPr lang="en-US" dirty="0"/>
              <a:t>acted out His rules,</a:t>
            </a:r>
          </a:p>
        </p:txBody>
      </p:sp>
      <p:sp>
        <p:nvSpPr>
          <p:cNvPr id="3" name="Subtitle 2"/>
          <p:cNvSpPr>
            <a:spLocks noGrp="1"/>
          </p:cNvSpPr>
          <p:nvPr>
            <p:ph type="subTitle" idx="1"/>
          </p:nvPr>
        </p:nvSpPr>
        <p:spPr/>
        <p:txBody>
          <a:bodyPr/>
          <a:lstStyle/>
          <a:p>
            <a:r>
              <a:rPr lang="ur-PK" dirty="0"/>
              <a:t>اس کے منظور شدہ طرز عمل کی روش کا مظاہرہ کیا</a:t>
            </a:r>
          </a:p>
          <a:p>
            <a:br>
              <a:rPr lang="ur-PK" dirty="0"/>
            </a:br>
            <a:endParaRPr lang="en-US" dirty="0"/>
          </a:p>
        </p:txBody>
      </p:sp>
    </p:spTree>
    <p:extLst>
      <p:ext uri="{BB962C8B-B14F-4D97-AF65-F5344CB8AC3E}">
        <p14:creationId xmlns:p14="http://schemas.microsoft.com/office/powerpoint/2010/main" val="1053035764"/>
      </p:ext>
    </p:extLst>
  </p:cSld>
  <p:clrMapOvr>
    <a:masterClrMapping/>
  </p:clrMapOvr>
  <p:transition>
    <p:fade/>
  </p:transition>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وَصِرْتُمْ فِي ذٰلِكَ مِنْهُ إِلَىٰ ٱلرِّضَا</a:t>
            </a:r>
            <a:br>
              <a:rPr lang="en-US" dirty="0"/>
            </a:br>
            <a:r>
              <a:rPr lang="en-US" i="1" dirty="0" err="1"/>
              <a:t>wa</a:t>
            </a:r>
            <a:r>
              <a:rPr lang="en-US" i="1" dirty="0"/>
              <a:t> </a:t>
            </a:r>
            <a:r>
              <a:rPr lang="en-US" i="1" dirty="0" err="1"/>
              <a:t>sirtum</a:t>
            </a:r>
            <a:r>
              <a:rPr lang="en-US" i="1" dirty="0"/>
              <a:t> fi </a:t>
            </a:r>
            <a:r>
              <a:rPr lang="en-US" i="1" dirty="0" err="1"/>
              <a:t>dhalika</a:t>
            </a:r>
            <a:r>
              <a:rPr lang="en-US" i="1" dirty="0"/>
              <a:t> </a:t>
            </a:r>
            <a:r>
              <a:rPr lang="en-US" i="1" dirty="0" err="1"/>
              <a:t>minhu</a:t>
            </a:r>
            <a:r>
              <a:rPr lang="en-US" i="1" dirty="0"/>
              <a:t> </a:t>
            </a:r>
            <a:r>
              <a:rPr lang="en-US" i="1" dirty="0" err="1"/>
              <a:t>ila</a:t>
            </a:r>
            <a:r>
              <a:rPr lang="en-US" i="1" dirty="0"/>
              <a:t> </a:t>
            </a:r>
            <a:r>
              <a:rPr lang="en-US" i="1" dirty="0" err="1"/>
              <a:t>alrrida</a:t>
            </a:r>
            <a:br>
              <a:rPr lang="en-US" dirty="0"/>
            </a:br>
            <a:r>
              <a:rPr lang="en-US" dirty="0"/>
              <a:t>attained His pleasure through carrying out all these matters,</a:t>
            </a:r>
          </a:p>
        </p:txBody>
      </p:sp>
      <p:sp>
        <p:nvSpPr>
          <p:cNvPr id="3" name="Subtitle 2"/>
          <p:cNvSpPr>
            <a:spLocks noGrp="1"/>
          </p:cNvSpPr>
          <p:nvPr>
            <p:ph type="subTitle" idx="1"/>
          </p:nvPr>
        </p:nvSpPr>
        <p:spPr>
          <a:xfrm>
            <a:off x="1828800" y="4419600"/>
            <a:ext cx="8534400" cy="1219200"/>
          </a:xfrm>
        </p:spPr>
        <p:txBody>
          <a:bodyPr/>
          <a:lstStyle/>
          <a:p>
            <a:r>
              <a:rPr lang="ur-PK" dirty="0"/>
              <a:t>اور اس کام کو پورا کرنے کے لئے عزم کے ساتھ آگے بڑھا جو اسے عزیز ہے</a:t>
            </a:r>
          </a:p>
          <a:p>
            <a:br>
              <a:rPr lang="ur-PK" dirty="0"/>
            </a:br>
            <a:endParaRPr lang="en-US" dirty="0"/>
          </a:p>
        </p:txBody>
      </p:sp>
    </p:spTree>
    <p:extLst>
      <p:ext uri="{BB962C8B-B14F-4D97-AF65-F5344CB8AC3E}">
        <p14:creationId xmlns:p14="http://schemas.microsoft.com/office/powerpoint/2010/main" val="2459788423"/>
      </p:ext>
    </p:extLst>
  </p:cSld>
  <p:clrMapOvr>
    <a:masterClrMapping/>
  </p:clrMapOvr>
  <p:transition>
    <p:fade/>
  </p:transition>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وَسَلَّمْتُمْ لَهُ ٱلْقَضَاءَ</a:t>
            </a:r>
            <a:br>
              <a:rPr lang="en-US" dirty="0"/>
            </a:br>
            <a:r>
              <a:rPr lang="en-US" i="1" dirty="0" err="1"/>
              <a:t>wa</a:t>
            </a:r>
            <a:r>
              <a:rPr lang="en-US" i="1" dirty="0"/>
              <a:t> </a:t>
            </a:r>
            <a:r>
              <a:rPr lang="en-US" i="1" dirty="0" err="1"/>
              <a:t>sallamtum</a:t>
            </a:r>
            <a:r>
              <a:rPr lang="en-US" i="1" dirty="0"/>
              <a:t> </a:t>
            </a:r>
            <a:r>
              <a:rPr lang="en-US" i="1" dirty="0" err="1"/>
              <a:t>lahu</a:t>
            </a:r>
            <a:r>
              <a:rPr lang="en-US" i="1" dirty="0"/>
              <a:t> </a:t>
            </a:r>
            <a:r>
              <a:rPr lang="en-US" i="1" dirty="0" err="1"/>
              <a:t>alqada'a</a:t>
            </a:r>
            <a:br>
              <a:rPr lang="en-US" dirty="0"/>
            </a:br>
            <a:r>
              <a:rPr lang="en-US" dirty="0"/>
              <a:t>surrendered to His will</a:t>
            </a:r>
          </a:p>
        </p:txBody>
      </p:sp>
      <p:sp>
        <p:nvSpPr>
          <p:cNvPr id="3" name="Subtitle 2"/>
          <p:cNvSpPr>
            <a:spLocks noGrp="1"/>
          </p:cNvSpPr>
          <p:nvPr>
            <p:ph type="subTitle" idx="1"/>
          </p:nvPr>
        </p:nvSpPr>
        <p:spPr/>
        <p:txBody>
          <a:bodyPr/>
          <a:lstStyle/>
          <a:p>
            <a:r>
              <a:rPr lang="ur-PK" dirty="0"/>
              <a:t>اس کی مرضی کے مطابق ہتھیار ڈال دیئے</a:t>
            </a:r>
          </a:p>
          <a:p>
            <a:br>
              <a:rPr lang="ur-PK" dirty="0"/>
            </a:br>
            <a:endParaRPr lang="en-US" dirty="0"/>
          </a:p>
        </p:txBody>
      </p:sp>
    </p:spTree>
    <p:extLst>
      <p:ext uri="{BB962C8B-B14F-4D97-AF65-F5344CB8AC3E}">
        <p14:creationId xmlns:p14="http://schemas.microsoft.com/office/powerpoint/2010/main" val="1311745523"/>
      </p:ext>
    </p:extLst>
  </p:cSld>
  <p:clrMapOvr>
    <a:masterClrMapping/>
  </p:clrMapOvr>
  <p:transition>
    <p:fade/>
  </p:transition>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وَصَدَّقْتُمْ مِنْ رُسُلِهِ مَنْ مَضَىٰ</a:t>
            </a:r>
            <a:br>
              <a:rPr lang="en-US" dirty="0"/>
            </a:br>
            <a:r>
              <a:rPr lang="en-US" i="1" dirty="0" err="1"/>
              <a:t>wa</a:t>
            </a:r>
            <a:r>
              <a:rPr lang="en-US" i="1" dirty="0"/>
              <a:t> </a:t>
            </a:r>
            <a:r>
              <a:rPr lang="en-US" i="1" dirty="0" err="1"/>
              <a:t>saddaqtum</a:t>
            </a:r>
            <a:r>
              <a:rPr lang="en-US" i="1" dirty="0"/>
              <a:t> min </a:t>
            </a:r>
            <a:r>
              <a:rPr lang="en-US" i="1" dirty="0" err="1"/>
              <a:t>rusulihi</a:t>
            </a:r>
            <a:r>
              <a:rPr lang="en-US" i="1" dirty="0"/>
              <a:t> man </a:t>
            </a:r>
            <a:r>
              <a:rPr lang="en-US" i="1" dirty="0" err="1"/>
              <a:t>mada</a:t>
            </a:r>
            <a:br>
              <a:rPr lang="en-US" dirty="0"/>
            </a:br>
            <a:r>
              <a:rPr lang="en-US" dirty="0"/>
              <a:t>and confirmed the truth of the past Messengers of Him.</a:t>
            </a:r>
          </a:p>
        </p:txBody>
      </p:sp>
      <p:sp>
        <p:nvSpPr>
          <p:cNvPr id="3" name="Subtitle 2"/>
          <p:cNvSpPr>
            <a:spLocks noGrp="1"/>
          </p:cNvSpPr>
          <p:nvPr>
            <p:ph type="subTitle" idx="1"/>
          </p:nvPr>
        </p:nvSpPr>
        <p:spPr>
          <a:xfrm>
            <a:off x="1828800" y="4191000"/>
            <a:ext cx="8534400" cy="1447800"/>
          </a:xfrm>
        </p:spPr>
        <p:txBody>
          <a:bodyPr/>
          <a:lstStyle/>
          <a:p>
            <a:r>
              <a:rPr lang="ur-PK" dirty="0"/>
              <a:t>تم سے پہلے اس کے بھیجے ہوئے رسولوں کو سچ ثابت کردیا</a:t>
            </a:r>
          </a:p>
          <a:p>
            <a:br>
              <a:rPr lang="ur-PK" dirty="0"/>
            </a:br>
            <a:endParaRPr lang="en-US" dirty="0"/>
          </a:p>
        </p:txBody>
      </p:sp>
    </p:spTree>
    <p:extLst>
      <p:ext uri="{BB962C8B-B14F-4D97-AF65-F5344CB8AC3E}">
        <p14:creationId xmlns:p14="http://schemas.microsoft.com/office/powerpoint/2010/main" val="2512549420"/>
      </p:ext>
    </p:extLst>
  </p:cSld>
  <p:clrMapOvr>
    <a:masterClrMapping/>
  </p:clrMapOvr>
  <p:transition>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وَمَعْدِنَ ٱلرَّحْمَةِ</a:t>
            </a:r>
            <a:br>
              <a:rPr lang="en-US" dirty="0"/>
            </a:br>
            <a:r>
              <a:rPr lang="it-IT" i="1" dirty="0"/>
              <a:t>wa ma`dina alrrahmati</a:t>
            </a:r>
            <a:br>
              <a:rPr lang="it-IT" dirty="0"/>
            </a:br>
            <a:r>
              <a:rPr lang="it-IT" dirty="0"/>
              <a:t>core of mercy,</a:t>
            </a:r>
            <a:endParaRPr lang="en-US" dirty="0"/>
          </a:p>
        </p:txBody>
      </p:sp>
      <p:sp>
        <p:nvSpPr>
          <p:cNvPr id="3" name="Subtitle 2"/>
          <p:cNvSpPr>
            <a:spLocks noGrp="1"/>
          </p:cNvSpPr>
          <p:nvPr>
            <p:ph type="subTitle" idx="1"/>
          </p:nvPr>
        </p:nvSpPr>
        <p:spPr/>
        <p:txBody>
          <a:bodyPr/>
          <a:lstStyle/>
          <a:p>
            <a:r>
              <a:rPr lang="ur-PK" dirty="0"/>
              <a:t>رحمت کا اصل ماخذ</a:t>
            </a:r>
          </a:p>
          <a:p>
            <a:br>
              <a:rPr lang="ur-PK" dirty="0"/>
            </a:br>
            <a:endParaRPr lang="en-US" dirty="0"/>
          </a:p>
        </p:txBody>
      </p:sp>
    </p:spTree>
    <p:extLst>
      <p:ext uri="{BB962C8B-B14F-4D97-AF65-F5344CB8AC3E}">
        <p14:creationId xmlns:p14="http://schemas.microsoft.com/office/powerpoint/2010/main" val="344451587"/>
      </p:ext>
    </p:extLst>
  </p:cSld>
  <p:clrMapOvr>
    <a:masterClrMapping/>
  </p:clrMapOvr>
  <p:transition>
    <p:fade/>
  </p:transition>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فَٱلرَّاغِبُ عَنْكُمْ مَارِقٌ</a:t>
            </a:r>
            <a:br>
              <a:rPr lang="en-US" dirty="0"/>
            </a:br>
            <a:r>
              <a:rPr lang="en-US" i="1" dirty="0" err="1"/>
              <a:t>falrraghibu</a:t>
            </a:r>
            <a:r>
              <a:rPr lang="en-US" i="1" dirty="0"/>
              <a:t> `</a:t>
            </a:r>
            <a:r>
              <a:rPr lang="en-US" i="1" dirty="0" err="1"/>
              <a:t>ankum</a:t>
            </a:r>
            <a:r>
              <a:rPr lang="en-US" i="1" dirty="0"/>
              <a:t> </a:t>
            </a:r>
            <a:r>
              <a:rPr lang="en-US" i="1" dirty="0" err="1"/>
              <a:t>mariqun</a:t>
            </a:r>
            <a:br>
              <a:rPr lang="en-US" dirty="0"/>
            </a:br>
            <a:r>
              <a:rPr lang="en-US" dirty="0"/>
              <a:t>Therefore, whoever forsakes you is apostate,</a:t>
            </a:r>
          </a:p>
        </p:txBody>
      </p:sp>
      <p:sp>
        <p:nvSpPr>
          <p:cNvPr id="3" name="Subtitle 2"/>
          <p:cNvSpPr>
            <a:spLocks noGrp="1"/>
          </p:cNvSpPr>
          <p:nvPr>
            <p:ph type="subTitle" idx="1"/>
          </p:nvPr>
        </p:nvSpPr>
        <p:spPr>
          <a:xfrm>
            <a:off x="1828800" y="4191000"/>
            <a:ext cx="8534400" cy="1752600"/>
          </a:xfrm>
        </p:spPr>
        <p:txBody>
          <a:bodyPr/>
          <a:lstStyle/>
          <a:p>
            <a:r>
              <a:rPr lang="ur-PK" dirty="0"/>
              <a:t>لہذا جو آپ سے باز آجاتا ہے وہ مقصد کو کھو دیتا ہے (اور راہ راست سے ہٹ جاتا ہے)</a:t>
            </a:r>
          </a:p>
          <a:p>
            <a:br>
              <a:rPr lang="ur-PK" dirty="0"/>
            </a:br>
            <a:endParaRPr lang="en-US" dirty="0"/>
          </a:p>
        </p:txBody>
      </p:sp>
    </p:spTree>
    <p:extLst>
      <p:ext uri="{BB962C8B-B14F-4D97-AF65-F5344CB8AC3E}">
        <p14:creationId xmlns:p14="http://schemas.microsoft.com/office/powerpoint/2010/main" val="3431933323"/>
      </p:ext>
    </p:extLst>
  </p:cSld>
  <p:clrMapOvr>
    <a:masterClrMapping/>
  </p:clrMapOvr>
  <p:transition>
    <p:fade/>
  </p:transition>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وَٱللاَّزِمُ لَكُمْ لاَحِقٌ</a:t>
            </a:r>
            <a:br>
              <a:rPr lang="en-US" dirty="0"/>
            </a:br>
            <a:r>
              <a:rPr lang="en-US" i="1" dirty="0" err="1"/>
              <a:t>wallazimu</a:t>
            </a:r>
            <a:r>
              <a:rPr lang="en-US" i="1" dirty="0"/>
              <a:t> </a:t>
            </a:r>
            <a:r>
              <a:rPr lang="en-US" i="1" dirty="0" err="1"/>
              <a:t>lakum</a:t>
            </a:r>
            <a:r>
              <a:rPr lang="en-US" i="1" dirty="0"/>
              <a:t> </a:t>
            </a:r>
            <a:r>
              <a:rPr lang="en-US" i="1" dirty="0" err="1"/>
              <a:t>lahiqun</a:t>
            </a:r>
            <a:br>
              <a:rPr lang="en-US" dirty="0"/>
            </a:br>
            <a:r>
              <a:rPr lang="en-US" dirty="0"/>
              <a:t>whoever adheres to you will attain the destination,</a:t>
            </a:r>
          </a:p>
        </p:txBody>
      </p:sp>
      <p:sp>
        <p:nvSpPr>
          <p:cNvPr id="3" name="Subtitle 2"/>
          <p:cNvSpPr>
            <a:spLocks noGrp="1"/>
          </p:cNvSpPr>
          <p:nvPr>
            <p:ph type="subTitle" idx="1"/>
          </p:nvPr>
        </p:nvSpPr>
        <p:spPr>
          <a:xfrm>
            <a:off x="1828800" y="4191000"/>
            <a:ext cx="8534400" cy="1752600"/>
          </a:xfrm>
        </p:spPr>
        <p:txBody>
          <a:bodyPr/>
          <a:lstStyle/>
          <a:p>
            <a:r>
              <a:rPr lang="ur-PK" dirty="0"/>
              <a:t>جو آپ کے قریب سے چلتا ہے وہ منزل تک پہنچ جاتا ہے</a:t>
            </a:r>
          </a:p>
          <a:p>
            <a:br>
              <a:rPr lang="ur-PK" dirty="0"/>
            </a:br>
            <a:endParaRPr lang="en-US" dirty="0"/>
          </a:p>
        </p:txBody>
      </p:sp>
    </p:spTree>
    <p:extLst>
      <p:ext uri="{BB962C8B-B14F-4D97-AF65-F5344CB8AC3E}">
        <p14:creationId xmlns:p14="http://schemas.microsoft.com/office/powerpoint/2010/main" val="3416886817"/>
      </p:ext>
    </p:extLst>
  </p:cSld>
  <p:clrMapOvr>
    <a:masterClrMapping/>
  </p:clrMapOvr>
  <p:transition>
    <p:fade/>
  </p:transition>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وَٱلْمُقَصِّرُ فِي حَقِّكُمْ زَاهِقٌ</a:t>
            </a:r>
            <a:br>
              <a:rPr lang="en-US" dirty="0"/>
            </a:br>
            <a:r>
              <a:rPr lang="en-US" i="1" dirty="0" err="1"/>
              <a:t>walmuqassiru</a:t>
            </a:r>
            <a:r>
              <a:rPr lang="en-US" i="1" dirty="0"/>
              <a:t> fi </a:t>
            </a:r>
            <a:r>
              <a:rPr lang="en-US" i="1" dirty="0" err="1"/>
              <a:t>haqqikum</a:t>
            </a:r>
            <a:r>
              <a:rPr lang="en-US" i="1" dirty="0"/>
              <a:t> </a:t>
            </a:r>
            <a:r>
              <a:rPr lang="en-US" i="1" dirty="0" err="1"/>
              <a:t>zahiqun</a:t>
            </a:r>
            <a:br>
              <a:rPr lang="en-US" dirty="0"/>
            </a:br>
            <a:r>
              <a:rPr lang="en-US" dirty="0"/>
              <a:t>and whoever fails to carry out the duties towards you will perish.</a:t>
            </a:r>
          </a:p>
        </p:txBody>
      </p:sp>
      <p:sp>
        <p:nvSpPr>
          <p:cNvPr id="3" name="Subtitle 2"/>
          <p:cNvSpPr>
            <a:spLocks noGrp="1"/>
          </p:cNvSpPr>
          <p:nvPr>
            <p:ph type="subTitle" idx="1"/>
          </p:nvPr>
        </p:nvSpPr>
        <p:spPr>
          <a:xfrm>
            <a:off x="1828800" y="4495800"/>
            <a:ext cx="8534400" cy="1143000"/>
          </a:xfrm>
        </p:spPr>
        <p:txBody>
          <a:bodyPr/>
          <a:lstStyle/>
          <a:p>
            <a:br>
              <a:rPr lang="ur-PK" dirty="0"/>
            </a:br>
            <a:r>
              <a:rPr lang="ur-PK" dirty="0"/>
              <a:t>جو اس معاملے میں کم سے کم ناکام ہو جاتا ہے جیسا کہ آپ کے معاملے میں ہونا چاہئے</a:t>
            </a:r>
            <a:endParaRPr lang="en-US" dirty="0"/>
          </a:p>
        </p:txBody>
      </p:sp>
    </p:spTree>
    <p:extLst>
      <p:ext uri="{BB962C8B-B14F-4D97-AF65-F5344CB8AC3E}">
        <p14:creationId xmlns:p14="http://schemas.microsoft.com/office/powerpoint/2010/main" val="3334658510"/>
      </p:ext>
    </p:extLst>
  </p:cSld>
  <p:clrMapOvr>
    <a:masterClrMapping/>
  </p:clrMapOvr>
  <p:transition>
    <p:fade/>
  </p:transition>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وَٱلْحَقُّ مَعَكُمْ وَفيكُمْ</a:t>
            </a:r>
            <a:br>
              <a:rPr lang="en-US" dirty="0"/>
            </a:br>
            <a:r>
              <a:rPr lang="en-US" i="1" dirty="0" err="1"/>
              <a:t>walhaqqu</a:t>
            </a:r>
            <a:r>
              <a:rPr lang="en-US" i="1" dirty="0"/>
              <a:t> </a:t>
            </a:r>
            <a:r>
              <a:rPr lang="en-US" i="1" dirty="0" err="1"/>
              <a:t>ma`akum</a:t>
            </a:r>
            <a:r>
              <a:rPr lang="en-US" i="1" dirty="0"/>
              <a:t> </a:t>
            </a:r>
            <a:r>
              <a:rPr lang="en-US" i="1" dirty="0" err="1"/>
              <a:t>wa</a:t>
            </a:r>
            <a:r>
              <a:rPr lang="en-US" i="1" dirty="0"/>
              <a:t> </a:t>
            </a:r>
            <a:r>
              <a:rPr lang="en-US" i="1" dirty="0" err="1"/>
              <a:t>fikum</a:t>
            </a:r>
            <a:br>
              <a:rPr lang="en-US" dirty="0"/>
            </a:br>
            <a:r>
              <a:rPr lang="en-US" dirty="0"/>
              <a:t>Verily, the truth is always with you, amid you,</a:t>
            </a:r>
          </a:p>
        </p:txBody>
      </p:sp>
      <p:sp>
        <p:nvSpPr>
          <p:cNvPr id="3" name="Subtitle 2"/>
          <p:cNvSpPr>
            <a:spLocks noGrp="1"/>
          </p:cNvSpPr>
          <p:nvPr>
            <p:ph type="subTitle" idx="1"/>
          </p:nvPr>
        </p:nvSpPr>
        <p:spPr>
          <a:xfrm>
            <a:off x="1828800" y="4191000"/>
            <a:ext cx="8534400" cy="1447800"/>
          </a:xfrm>
        </p:spPr>
        <p:txBody>
          <a:bodyPr/>
          <a:lstStyle/>
          <a:p>
            <a:r>
              <a:rPr lang="ur-PK" dirty="0"/>
              <a:t>بے شک سچائی آپ کے ساتھ ہے آپ کے درمیان </a:t>
            </a:r>
            <a:endParaRPr lang="en-US" dirty="0"/>
          </a:p>
        </p:txBody>
      </p:sp>
    </p:spTree>
    <p:extLst>
      <p:ext uri="{BB962C8B-B14F-4D97-AF65-F5344CB8AC3E}">
        <p14:creationId xmlns:p14="http://schemas.microsoft.com/office/powerpoint/2010/main" val="4249813714"/>
      </p:ext>
    </p:extLst>
  </p:cSld>
  <p:clrMapOvr>
    <a:masterClrMapping/>
  </p:clrMapOvr>
  <p:transition>
    <p:fade/>
  </p:transition>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وَمِنْكُمْ وَإِلَيْكُمْ</a:t>
            </a:r>
            <a:br>
              <a:rPr lang="en-US" dirty="0"/>
            </a:br>
            <a:r>
              <a:rPr lang="en-US" i="1" dirty="0" err="1"/>
              <a:t>wa</a:t>
            </a:r>
            <a:r>
              <a:rPr lang="en-US" i="1" dirty="0"/>
              <a:t> </a:t>
            </a:r>
            <a:r>
              <a:rPr lang="en-US" i="1" dirty="0" err="1"/>
              <a:t>minkum</a:t>
            </a:r>
            <a:r>
              <a:rPr lang="en-US" i="1" dirty="0"/>
              <a:t> </a:t>
            </a:r>
            <a:r>
              <a:rPr lang="en-US" i="1" dirty="0" err="1"/>
              <a:t>wa</a:t>
            </a:r>
            <a:r>
              <a:rPr lang="en-US" i="1" dirty="0"/>
              <a:t> </a:t>
            </a:r>
            <a:r>
              <a:rPr lang="en-US" i="1" dirty="0" err="1"/>
              <a:t>ilaykum</a:t>
            </a:r>
            <a:br>
              <a:rPr lang="en-US" dirty="0"/>
            </a:br>
            <a:r>
              <a:rPr lang="en-US" dirty="0"/>
              <a:t>from you, and to you.</a:t>
            </a:r>
          </a:p>
        </p:txBody>
      </p:sp>
      <p:sp>
        <p:nvSpPr>
          <p:cNvPr id="3" name="Subtitle 2"/>
          <p:cNvSpPr>
            <a:spLocks noGrp="1"/>
          </p:cNvSpPr>
          <p:nvPr>
            <p:ph type="subTitle" idx="1"/>
          </p:nvPr>
        </p:nvSpPr>
        <p:spPr/>
        <p:txBody>
          <a:bodyPr/>
          <a:lstStyle/>
          <a:p>
            <a:r>
              <a:rPr lang="ur-PK" dirty="0"/>
              <a:t> اور یہ ہمیشہ آپ کی طرف ہدایت کرتا ہے</a:t>
            </a:r>
            <a:endParaRPr lang="en-US" dirty="0"/>
          </a:p>
        </p:txBody>
      </p:sp>
    </p:spTree>
    <p:extLst>
      <p:ext uri="{BB962C8B-B14F-4D97-AF65-F5344CB8AC3E}">
        <p14:creationId xmlns:p14="http://schemas.microsoft.com/office/powerpoint/2010/main" val="2420946480"/>
      </p:ext>
    </p:extLst>
  </p:cSld>
  <p:clrMapOvr>
    <a:masterClrMapping/>
  </p:clrMapOvr>
  <p:transition>
    <p:fade/>
  </p:transition>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وَأَنْتُمْ أَهْلُهُ وَمَعْدِنُهُ</a:t>
            </a:r>
            <a:br>
              <a:rPr lang="en-US" dirty="0"/>
            </a:br>
            <a:r>
              <a:rPr lang="en-US" i="1" dirty="0" err="1"/>
              <a:t>wa</a:t>
            </a:r>
            <a:r>
              <a:rPr lang="en-US" i="1" dirty="0"/>
              <a:t> </a:t>
            </a:r>
            <a:r>
              <a:rPr lang="en-US" i="1" dirty="0" err="1"/>
              <a:t>antum</a:t>
            </a:r>
            <a:r>
              <a:rPr lang="en-US" i="1" dirty="0"/>
              <a:t> </a:t>
            </a:r>
            <a:r>
              <a:rPr lang="en-US" i="1" dirty="0" err="1"/>
              <a:t>ahluhu</a:t>
            </a:r>
            <a:r>
              <a:rPr lang="en-US" i="1" dirty="0"/>
              <a:t> </a:t>
            </a:r>
            <a:r>
              <a:rPr lang="en-US" i="1" dirty="0" err="1"/>
              <a:t>wa</a:t>
            </a:r>
            <a:r>
              <a:rPr lang="en-US" i="1" dirty="0"/>
              <a:t> </a:t>
            </a:r>
            <a:r>
              <a:rPr lang="en-US" i="1" dirty="0" err="1"/>
              <a:t>ma`dinuhu</a:t>
            </a:r>
            <a:br>
              <a:rPr lang="en-US" dirty="0"/>
            </a:br>
            <a:r>
              <a:rPr lang="en-US" dirty="0"/>
              <a:t>You are the people and the core of it (i.e. the truth).</a:t>
            </a:r>
          </a:p>
        </p:txBody>
      </p:sp>
      <p:sp>
        <p:nvSpPr>
          <p:cNvPr id="3" name="Subtitle 2"/>
          <p:cNvSpPr>
            <a:spLocks noGrp="1"/>
          </p:cNvSpPr>
          <p:nvPr>
            <p:ph type="subTitle" idx="1"/>
          </p:nvPr>
        </p:nvSpPr>
        <p:spPr>
          <a:xfrm>
            <a:off x="1828800" y="4114800"/>
            <a:ext cx="8534400" cy="1524000"/>
          </a:xfrm>
        </p:spPr>
        <p:txBody>
          <a:bodyPr/>
          <a:lstStyle/>
          <a:p>
            <a:r>
              <a:rPr lang="ur-PK" dirty="0"/>
              <a:t>آپ مستحق ہیں کیوں کہ یہ مستقل طور پر آپ کے ساتھ ہی رہتا ہے</a:t>
            </a:r>
          </a:p>
          <a:p>
            <a:br>
              <a:rPr lang="ur-PK" dirty="0"/>
            </a:br>
            <a:endParaRPr lang="en-US" dirty="0"/>
          </a:p>
        </p:txBody>
      </p:sp>
    </p:spTree>
    <p:extLst>
      <p:ext uri="{BB962C8B-B14F-4D97-AF65-F5344CB8AC3E}">
        <p14:creationId xmlns:p14="http://schemas.microsoft.com/office/powerpoint/2010/main" val="3041587268"/>
      </p:ext>
    </p:extLst>
  </p:cSld>
  <p:clrMapOvr>
    <a:masterClrMapping/>
  </p:clrMapOvr>
  <p:transition>
    <p:fade/>
  </p:transition>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وَمِيرَاثُ ٱلنُّبُوَّةِ عِنْدَكُمْ</a:t>
            </a:r>
            <a:br>
              <a:rPr lang="en-US" dirty="0"/>
            </a:br>
            <a:r>
              <a:rPr lang="en-US" i="1" dirty="0" err="1"/>
              <a:t>wa</a:t>
            </a:r>
            <a:r>
              <a:rPr lang="en-US" i="1" dirty="0"/>
              <a:t> </a:t>
            </a:r>
            <a:r>
              <a:rPr lang="en-US" i="1" dirty="0" err="1"/>
              <a:t>mirathu</a:t>
            </a:r>
            <a:r>
              <a:rPr lang="en-US" i="1" dirty="0"/>
              <a:t> </a:t>
            </a:r>
            <a:r>
              <a:rPr lang="en-US" i="1" dirty="0" err="1"/>
              <a:t>alnnubuwwati</a:t>
            </a:r>
            <a:r>
              <a:rPr lang="en-US" i="1" dirty="0"/>
              <a:t> `</a:t>
            </a:r>
            <a:r>
              <a:rPr lang="en-US" i="1" dirty="0" err="1"/>
              <a:t>indakum</a:t>
            </a:r>
            <a:br>
              <a:rPr lang="en-US" dirty="0"/>
            </a:br>
            <a:r>
              <a:rPr lang="en-US" dirty="0"/>
              <a:t>The inheritance of </a:t>
            </a:r>
            <a:r>
              <a:rPr lang="en-US" dirty="0" err="1"/>
              <a:t>Prophethood</a:t>
            </a:r>
            <a:r>
              <a:rPr lang="en-US" dirty="0"/>
              <a:t> is with you.</a:t>
            </a:r>
          </a:p>
        </p:txBody>
      </p:sp>
      <p:sp>
        <p:nvSpPr>
          <p:cNvPr id="3" name="Subtitle 2"/>
          <p:cNvSpPr>
            <a:spLocks noGrp="1"/>
          </p:cNvSpPr>
          <p:nvPr>
            <p:ph type="subTitle" idx="1"/>
          </p:nvPr>
        </p:nvSpPr>
        <p:spPr>
          <a:xfrm>
            <a:off x="1828800" y="4267200"/>
            <a:ext cx="8534400" cy="1371600"/>
          </a:xfrm>
        </p:spPr>
        <p:txBody>
          <a:bodyPr/>
          <a:lstStyle/>
          <a:p>
            <a:r>
              <a:rPr lang="ur-PK" dirty="0"/>
              <a:t>ختم نبوت کی وراثت آپ کے ساتھ ہے</a:t>
            </a:r>
          </a:p>
          <a:p>
            <a:br>
              <a:rPr lang="ur-PK" dirty="0"/>
            </a:br>
            <a:endParaRPr lang="en-US" dirty="0"/>
          </a:p>
        </p:txBody>
      </p:sp>
    </p:spTree>
    <p:extLst>
      <p:ext uri="{BB962C8B-B14F-4D97-AF65-F5344CB8AC3E}">
        <p14:creationId xmlns:p14="http://schemas.microsoft.com/office/powerpoint/2010/main" val="3180691370"/>
      </p:ext>
    </p:extLst>
  </p:cSld>
  <p:clrMapOvr>
    <a:masterClrMapping/>
  </p:clrMapOvr>
  <p:transition>
    <p:fade/>
  </p:transition>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وَإِيَابُ ٱلْخَلْقِ إِلَيْكُمْ</a:t>
            </a:r>
            <a:br>
              <a:rPr lang="en-US" dirty="0"/>
            </a:br>
            <a:r>
              <a:rPr lang="en-US" i="1" dirty="0" err="1"/>
              <a:t>wa</a:t>
            </a:r>
            <a:r>
              <a:rPr lang="en-US" i="1" dirty="0"/>
              <a:t> </a:t>
            </a:r>
            <a:r>
              <a:rPr lang="en-US" i="1" dirty="0" err="1"/>
              <a:t>iyabu</a:t>
            </a:r>
            <a:r>
              <a:rPr lang="en-US" i="1" dirty="0"/>
              <a:t> </a:t>
            </a:r>
            <a:r>
              <a:rPr lang="en-US" i="1" dirty="0" err="1"/>
              <a:t>alkhalqi</a:t>
            </a:r>
            <a:r>
              <a:rPr lang="en-US" i="1" dirty="0"/>
              <a:t> </a:t>
            </a:r>
            <a:r>
              <a:rPr lang="en-US" i="1" dirty="0" err="1"/>
              <a:t>ilaykum</a:t>
            </a:r>
            <a:br>
              <a:rPr lang="en-US" dirty="0"/>
            </a:br>
            <a:r>
              <a:rPr lang="en-US" dirty="0"/>
              <a:t>The ultimate destination of the creatures is to you.</a:t>
            </a:r>
          </a:p>
        </p:txBody>
      </p:sp>
      <p:sp>
        <p:nvSpPr>
          <p:cNvPr id="3" name="Subtitle 2"/>
          <p:cNvSpPr>
            <a:spLocks noGrp="1"/>
          </p:cNvSpPr>
          <p:nvPr>
            <p:ph type="subTitle" idx="1"/>
          </p:nvPr>
        </p:nvSpPr>
        <p:spPr>
          <a:xfrm>
            <a:off x="1828800" y="4267200"/>
            <a:ext cx="8534400" cy="1371600"/>
          </a:xfrm>
        </p:spPr>
        <p:txBody>
          <a:bodyPr/>
          <a:lstStyle/>
          <a:p>
            <a:r>
              <a:rPr lang="ur-PK" dirty="0"/>
              <a:t>آپ آخری منزل ہیں جہاں عوام کو واپس آنا پڑے گا</a:t>
            </a:r>
          </a:p>
          <a:p>
            <a:br>
              <a:rPr lang="ur-PK" dirty="0"/>
            </a:br>
            <a:endParaRPr lang="en-US" dirty="0"/>
          </a:p>
        </p:txBody>
      </p:sp>
    </p:spTree>
    <p:extLst>
      <p:ext uri="{BB962C8B-B14F-4D97-AF65-F5344CB8AC3E}">
        <p14:creationId xmlns:p14="http://schemas.microsoft.com/office/powerpoint/2010/main" val="2934213008"/>
      </p:ext>
    </p:extLst>
  </p:cSld>
  <p:clrMapOvr>
    <a:masterClrMapping/>
  </p:clrMapOvr>
  <p:transition>
    <p:fade/>
  </p:transition>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وَحِسَابُهُمْ عَلَيْكُمْ</a:t>
            </a:r>
            <a:br>
              <a:rPr lang="en-US" dirty="0"/>
            </a:br>
            <a:r>
              <a:rPr lang="en-US" i="1" dirty="0" err="1"/>
              <a:t>wa</a:t>
            </a:r>
            <a:r>
              <a:rPr lang="en-US" i="1" dirty="0"/>
              <a:t> </a:t>
            </a:r>
            <a:r>
              <a:rPr lang="en-US" i="1" dirty="0" err="1"/>
              <a:t>hisabuhum</a:t>
            </a:r>
            <a:r>
              <a:rPr lang="en-US" i="1" dirty="0"/>
              <a:t> `</a:t>
            </a:r>
            <a:r>
              <a:rPr lang="en-US" i="1" dirty="0" err="1"/>
              <a:t>alaykum</a:t>
            </a:r>
            <a:br>
              <a:rPr lang="en-US" dirty="0"/>
            </a:br>
            <a:r>
              <a:rPr lang="en-US" dirty="0"/>
              <a:t>Calling them to account is your mission.</a:t>
            </a:r>
          </a:p>
        </p:txBody>
      </p:sp>
      <p:sp>
        <p:nvSpPr>
          <p:cNvPr id="3" name="Subtitle 2"/>
          <p:cNvSpPr>
            <a:spLocks noGrp="1"/>
          </p:cNvSpPr>
          <p:nvPr>
            <p:ph type="subTitle" idx="1"/>
          </p:nvPr>
        </p:nvSpPr>
        <p:spPr/>
        <p:txBody>
          <a:bodyPr/>
          <a:lstStyle/>
          <a:p>
            <a:r>
              <a:rPr lang="ur-PK" dirty="0"/>
              <a:t>آپ کے سامنے اپنا محاسبہ کرنا</a:t>
            </a:r>
          </a:p>
          <a:p>
            <a:br>
              <a:rPr lang="ur-PK" dirty="0"/>
            </a:br>
            <a:endParaRPr lang="en-US" dirty="0"/>
          </a:p>
        </p:txBody>
      </p:sp>
    </p:spTree>
    <p:extLst>
      <p:ext uri="{BB962C8B-B14F-4D97-AF65-F5344CB8AC3E}">
        <p14:creationId xmlns:p14="http://schemas.microsoft.com/office/powerpoint/2010/main" val="747211378"/>
      </p:ext>
    </p:extLst>
  </p:cSld>
  <p:clrMapOvr>
    <a:masterClrMapping/>
  </p:clrMapOvr>
  <p:transition>
    <p:fade/>
  </p:transition>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وَفَصْلُ ٱلْخِطَابِ عِنْدَكُمْ</a:t>
            </a:r>
            <a:br>
              <a:rPr lang="en-US" dirty="0"/>
            </a:br>
            <a:r>
              <a:rPr lang="en-US" i="1" dirty="0" err="1"/>
              <a:t>wa</a:t>
            </a:r>
            <a:r>
              <a:rPr lang="en-US" i="1" dirty="0"/>
              <a:t> </a:t>
            </a:r>
            <a:r>
              <a:rPr lang="en-US" i="1" dirty="0" err="1"/>
              <a:t>faslu</a:t>
            </a:r>
            <a:r>
              <a:rPr lang="en-US" i="1" dirty="0"/>
              <a:t> </a:t>
            </a:r>
            <a:r>
              <a:rPr lang="en-US" i="1" dirty="0" err="1"/>
              <a:t>alkhitabi</a:t>
            </a:r>
            <a:r>
              <a:rPr lang="en-US" i="1" dirty="0"/>
              <a:t> `</a:t>
            </a:r>
            <a:r>
              <a:rPr lang="en-US" i="1" dirty="0" err="1"/>
              <a:t>indakum</a:t>
            </a:r>
            <a:br>
              <a:rPr lang="en-US" dirty="0"/>
            </a:br>
            <a:r>
              <a:rPr lang="en-US" dirty="0"/>
              <a:t>Decisive speech is with you.</a:t>
            </a:r>
          </a:p>
        </p:txBody>
      </p:sp>
      <p:sp>
        <p:nvSpPr>
          <p:cNvPr id="3" name="Subtitle 2"/>
          <p:cNvSpPr>
            <a:spLocks noGrp="1"/>
          </p:cNvSpPr>
          <p:nvPr>
            <p:ph type="subTitle" idx="1"/>
          </p:nvPr>
        </p:nvSpPr>
        <p:spPr/>
        <p:txBody>
          <a:bodyPr/>
          <a:lstStyle/>
          <a:p>
            <a:r>
              <a:rPr lang="ur-PK" dirty="0"/>
              <a:t>صاف الفاظ میں برائی کو اچھ .ے سے الگ کرنا آپ کا استحقاق ہے</a:t>
            </a:r>
          </a:p>
          <a:p>
            <a:br>
              <a:rPr lang="ur-PK" dirty="0"/>
            </a:br>
            <a:endParaRPr lang="en-US" dirty="0"/>
          </a:p>
        </p:txBody>
      </p:sp>
    </p:spTree>
    <p:extLst>
      <p:ext uri="{BB962C8B-B14F-4D97-AF65-F5344CB8AC3E}">
        <p14:creationId xmlns:p14="http://schemas.microsoft.com/office/powerpoint/2010/main" val="2415132360"/>
      </p:ext>
    </p:extLst>
  </p:cSld>
  <p:clrMapOvr>
    <a:masterClrMapping/>
  </p:clrMapOvr>
  <p:transition>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وَخُزَّانَ ٱلْعِلْمِ</a:t>
            </a:r>
            <a:br>
              <a:rPr lang="en-US" dirty="0"/>
            </a:br>
            <a:r>
              <a:rPr lang="en-US" i="1" dirty="0" err="1"/>
              <a:t>wa</a:t>
            </a:r>
            <a:r>
              <a:rPr lang="en-US" i="1" dirty="0"/>
              <a:t> </a:t>
            </a:r>
            <a:r>
              <a:rPr lang="en-US" i="1" dirty="0" err="1"/>
              <a:t>khuzzana</a:t>
            </a:r>
            <a:r>
              <a:rPr lang="en-US" i="1" dirty="0"/>
              <a:t> </a:t>
            </a:r>
            <a:r>
              <a:rPr lang="en-US" i="1" dirty="0" err="1"/>
              <a:t>al`ilmi</a:t>
            </a:r>
            <a:br>
              <a:rPr lang="en-US" dirty="0"/>
            </a:br>
            <a:r>
              <a:rPr lang="en-US" dirty="0"/>
              <a:t>hoarders of knowledge,</a:t>
            </a:r>
          </a:p>
        </p:txBody>
      </p:sp>
      <p:sp>
        <p:nvSpPr>
          <p:cNvPr id="3" name="Subtitle 2"/>
          <p:cNvSpPr>
            <a:spLocks noGrp="1"/>
          </p:cNvSpPr>
          <p:nvPr>
            <p:ph type="subTitle" idx="1"/>
          </p:nvPr>
        </p:nvSpPr>
        <p:spPr/>
        <p:txBody>
          <a:bodyPr/>
          <a:lstStyle/>
          <a:p>
            <a:r>
              <a:rPr lang="ur-PK" dirty="0"/>
              <a:t>علم کے خزانے</a:t>
            </a:r>
          </a:p>
          <a:p>
            <a:br>
              <a:rPr lang="ur-PK" dirty="0"/>
            </a:br>
            <a:endParaRPr lang="en-US" dirty="0"/>
          </a:p>
        </p:txBody>
      </p:sp>
    </p:spTree>
    <p:extLst>
      <p:ext uri="{BB962C8B-B14F-4D97-AF65-F5344CB8AC3E}">
        <p14:creationId xmlns:p14="http://schemas.microsoft.com/office/powerpoint/2010/main" val="2181668538"/>
      </p:ext>
    </p:extLst>
  </p:cSld>
  <p:clrMapOvr>
    <a:masterClrMapping/>
  </p:clrMapOvr>
  <p:transition>
    <p:fade/>
  </p:transition>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وَآيَاتُ ٱللَّهِ لَدَيْكُمْ</a:t>
            </a:r>
            <a:br>
              <a:rPr lang="en-US" dirty="0"/>
            </a:br>
            <a:r>
              <a:rPr lang="en-US" i="1" dirty="0" err="1"/>
              <a:t>wa</a:t>
            </a:r>
            <a:r>
              <a:rPr lang="en-US" i="1" dirty="0"/>
              <a:t> </a:t>
            </a:r>
            <a:r>
              <a:rPr lang="en-US" i="1" dirty="0" err="1"/>
              <a:t>ayatu</a:t>
            </a:r>
            <a:r>
              <a:rPr lang="en-US" i="1" dirty="0"/>
              <a:t> </a:t>
            </a:r>
            <a:r>
              <a:rPr lang="en-US" i="1" dirty="0" err="1"/>
              <a:t>allahi</a:t>
            </a:r>
            <a:r>
              <a:rPr lang="en-US" i="1" dirty="0"/>
              <a:t> </a:t>
            </a:r>
            <a:r>
              <a:rPr lang="en-US" i="1" dirty="0" err="1"/>
              <a:t>ladaykum</a:t>
            </a:r>
            <a:br>
              <a:rPr lang="en-US" dirty="0"/>
            </a:br>
            <a:r>
              <a:rPr lang="en-US" dirty="0"/>
              <a:t>The verses of Allah is in your possession.</a:t>
            </a:r>
          </a:p>
        </p:txBody>
      </p:sp>
      <p:sp>
        <p:nvSpPr>
          <p:cNvPr id="3" name="Subtitle 2"/>
          <p:cNvSpPr>
            <a:spLocks noGrp="1"/>
          </p:cNvSpPr>
          <p:nvPr>
            <p:ph type="subTitle" idx="1"/>
          </p:nvPr>
        </p:nvSpPr>
        <p:spPr>
          <a:xfrm>
            <a:off x="1828800" y="4191000"/>
            <a:ext cx="8534400" cy="1447800"/>
          </a:xfrm>
        </p:spPr>
        <p:txBody>
          <a:bodyPr/>
          <a:lstStyle/>
          <a:p>
            <a:r>
              <a:rPr lang="ur-PK" dirty="0"/>
              <a:t>اللہ کی نشانیوں کی روشنی میں آپ کو پوری طرح واقف ہے</a:t>
            </a:r>
          </a:p>
          <a:p>
            <a:br>
              <a:rPr lang="ur-PK" dirty="0"/>
            </a:br>
            <a:endParaRPr lang="en-US" dirty="0"/>
          </a:p>
        </p:txBody>
      </p:sp>
    </p:spTree>
    <p:extLst>
      <p:ext uri="{BB962C8B-B14F-4D97-AF65-F5344CB8AC3E}">
        <p14:creationId xmlns:p14="http://schemas.microsoft.com/office/powerpoint/2010/main" val="132054463"/>
      </p:ext>
    </p:extLst>
  </p:cSld>
  <p:clrMapOvr>
    <a:masterClrMapping/>
  </p:clrMapOvr>
  <p:transition>
    <p:fade/>
  </p:transition>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وَعَزَائِمُهُ فِيكُمْ</a:t>
            </a:r>
            <a:br>
              <a:rPr lang="en-US" dirty="0"/>
            </a:br>
            <a:r>
              <a:rPr lang="en-US" i="1" dirty="0" err="1"/>
              <a:t>wa</a:t>
            </a:r>
            <a:r>
              <a:rPr lang="en-US" i="1" dirty="0"/>
              <a:t> `</a:t>
            </a:r>
            <a:r>
              <a:rPr lang="en-US" i="1" dirty="0" err="1"/>
              <a:t>aza'imuhu</a:t>
            </a:r>
            <a:r>
              <a:rPr lang="en-US" i="1" dirty="0"/>
              <a:t> </a:t>
            </a:r>
            <a:r>
              <a:rPr lang="en-US" i="1" dirty="0" err="1"/>
              <a:t>fikum</a:t>
            </a:r>
            <a:br>
              <a:rPr lang="en-US" dirty="0"/>
            </a:br>
            <a:r>
              <a:rPr lang="en-US" dirty="0"/>
              <a:t>His unavoidable decrees rely upon you.</a:t>
            </a:r>
          </a:p>
        </p:txBody>
      </p:sp>
      <p:sp>
        <p:nvSpPr>
          <p:cNvPr id="3" name="Subtitle 2"/>
          <p:cNvSpPr>
            <a:spLocks noGrp="1"/>
          </p:cNvSpPr>
          <p:nvPr>
            <p:ph type="subTitle" idx="1"/>
          </p:nvPr>
        </p:nvSpPr>
        <p:spPr/>
        <p:txBody>
          <a:bodyPr/>
          <a:lstStyle/>
          <a:p>
            <a:r>
              <a:rPr lang="ur-PK" dirty="0"/>
              <a:t>کیونکہ اس کے ناگزیر فرمانوں اور منصوبے کے لئے وہ آپ پر بھروسہ کرتا ہے</a:t>
            </a:r>
          </a:p>
          <a:p>
            <a:br>
              <a:rPr lang="ur-PK" dirty="0"/>
            </a:br>
            <a:endParaRPr lang="en-US" dirty="0"/>
          </a:p>
        </p:txBody>
      </p:sp>
    </p:spTree>
    <p:extLst>
      <p:ext uri="{BB962C8B-B14F-4D97-AF65-F5344CB8AC3E}">
        <p14:creationId xmlns:p14="http://schemas.microsoft.com/office/powerpoint/2010/main" val="3673579127"/>
      </p:ext>
    </p:extLst>
  </p:cSld>
  <p:clrMapOvr>
    <a:masterClrMapping/>
  </p:clrMapOvr>
  <p:transition>
    <p:fade/>
  </p:transition>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وَنُورُهُ وَبُرْهَانُهُ عِنْدَكُمْ</a:t>
            </a:r>
            <a:br>
              <a:rPr lang="en-US" dirty="0"/>
            </a:br>
            <a:r>
              <a:rPr lang="en-US" i="1" dirty="0" err="1"/>
              <a:t>wa</a:t>
            </a:r>
            <a:r>
              <a:rPr lang="en-US" i="1" dirty="0"/>
              <a:t> </a:t>
            </a:r>
            <a:r>
              <a:rPr lang="en-US" i="1" dirty="0" err="1"/>
              <a:t>nuruhu</a:t>
            </a:r>
            <a:r>
              <a:rPr lang="en-US" i="1" dirty="0"/>
              <a:t> </a:t>
            </a:r>
            <a:r>
              <a:rPr lang="en-US" i="1" dirty="0" err="1"/>
              <a:t>wa</a:t>
            </a:r>
            <a:r>
              <a:rPr lang="en-US" i="1" dirty="0"/>
              <a:t> </a:t>
            </a:r>
            <a:r>
              <a:rPr lang="en-US" i="1" dirty="0" err="1"/>
              <a:t>burhanuhu</a:t>
            </a:r>
            <a:r>
              <a:rPr lang="en-US" i="1" dirty="0"/>
              <a:t> `</a:t>
            </a:r>
            <a:r>
              <a:rPr lang="en-US" i="1" dirty="0" err="1"/>
              <a:t>indakum</a:t>
            </a:r>
            <a:br>
              <a:rPr lang="en-US" dirty="0"/>
            </a:br>
            <a:r>
              <a:rPr lang="en-US" dirty="0"/>
              <a:t>His light and proof are with you.</a:t>
            </a:r>
          </a:p>
        </p:txBody>
      </p:sp>
      <p:sp>
        <p:nvSpPr>
          <p:cNvPr id="3" name="Subtitle 2"/>
          <p:cNvSpPr>
            <a:spLocks noGrp="1"/>
          </p:cNvSpPr>
          <p:nvPr>
            <p:ph type="subTitle" idx="1"/>
          </p:nvPr>
        </p:nvSpPr>
        <p:spPr/>
        <p:txBody>
          <a:bodyPr/>
          <a:lstStyle/>
          <a:p>
            <a:r>
              <a:rPr lang="ur-PK" dirty="0"/>
              <a:t>آپ اس کے نور اور آثار کی حقیقی عکاسی ہیں</a:t>
            </a:r>
          </a:p>
          <a:p>
            <a:br>
              <a:rPr lang="ur-PK" dirty="0"/>
            </a:br>
            <a:endParaRPr lang="en-US" dirty="0"/>
          </a:p>
        </p:txBody>
      </p:sp>
    </p:spTree>
    <p:extLst>
      <p:ext uri="{BB962C8B-B14F-4D97-AF65-F5344CB8AC3E}">
        <p14:creationId xmlns:p14="http://schemas.microsoft.com/office/powerpoint/2010/main" val="3819864631"/>
      </p:ext>
    </p:extLst>
  </p:cSld>
  <p:clrMapOvr>
    <a:masterClrMapping/>
  </p:clrMapOvr>
  <p:transition>
    <p:fade/>
  </p:transition>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وَأَمْرُهُ إِلَيْكُمْ</a:t>
            </a:r>
            <a:br>
              <a:rPr lang="en-US" dirty="0"/>
            </a:br>
            <a:r>
              <a:rPr lang="en-US" i="1" dirty="0" err="1"/>
              <a:t>wa</a:t>
            </a:r>
            <a:r>
              <a:rPr lang="en-US" i="1" dirty="0"/>
              <a:t> </a:t>
            </a:r>
            <a:r>
              <a:rPr lang="en-US" i="1" dirty="0" err="1"/>
              <a:t>amruhu</a:t>
            </a:r>
            <a:r>
              <a:rPr lang="en-US" i="1" dirty="0"/>
              <a:t> </a:t>
            </a:r>
            <a:r>
              <a:rPr lang="en-US" i="1" dirty="0" err="1"/>
              <a:t>ilaykum</a:t>
            </a:r>
            <a:br>
              <a:rPr lang="en-US" dirty="0"/>
            </a:br>
            <a:r>
              <a:rPr lang="en-US" dirty="0"/>
              <a:t>His authority is to you.</a:t>
            </a:r>
          </a:p>
        </p:txBody>
      </p:sp>
      <p:sp>
        <p:nvSpPr>
          <p:cNvPr id="3" name="Subtitle 2"/>
          <p:cNvSpPr>
            <a:spLocks noGrp="1"/>
          </p:cNvSpPr>
          <p:nvPr>
            <p:ph type="subTitle" idx="1"/>
          </p:nvPr>
        </p:nvSpPr>
        <p:spPr/>
        <p:txBody>
          <a:bodyPr/>
          <a:lstStyle/>
          <a:p>
            <a:r>
              <a:rPr lang="ur-PK" dirty="0"/>
              <a:t>رہنمائی کا اختیار آپ کو دیا گیا ہے</a:t>
            </a:r>
          </a:p>
          <a:p>
            <a:br>
              <a:rPr lang="ur-PK" dirty="0"/>
            </a:br>
            <a:endParaRPr lang="en-US" dirty="0"/>
          </a:p>
        </p:txBody>
      </p:sp>
    </p:spTree>
    <p:extLst>
      <p:ext uri="{BB962C8B-B14F-4D97-AF65-F5344CB8AC3E}">
        <p14:creationId xmlns:p14="http://schemas.microsoft.com/office/powerpoint/2010/main" val="3475071131"/>
      </p:ext>
    </p:extLst>
  </p:cSld>
  <p:clrMapOvr>
    <a:masterClrMapping/>
  </p:clrMapOvr>
  <p:transition>
    <p:fade/>
  </p:transition>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مَنْ وَالاَكُمْ فَقَدْ وَالَىٰ ٱللَّهَ</a:t>
            </a:r>
            <a:br>
              <a:rPr lang="en-US" dirty="0"/>
            </a:br>
            <a:r>
              <a:rPr lang="en-US" i="1" dirty="0"/>
              <a:t>man </a:t>
            </a:r>
            <a:r>
              <a:rPr lang="en-US" i="1" dirty="0" err="1"/>
              <a:t>walakum</a:t>
            </a:r>
            <a:r>
              <a:rPr lang="en-US" i="1" dirty="0"/>
              <a:t> </a:t>
            </a:r>
            <a:r>
              <a:rPr lang="en-US" i="1" dirty="0" err="1"/>
              <a:t>faqad</a:t>
            </a:r>
            <a:r>
              <a:rPr lang="en-US" i="1" dirty="0"/>
              <a:t> </a:t>
            </a:r>
            <a:r>
              <a:rPr lang="en-US" i="1" dirty="0" err="1"/>
              <a:t>wala</a:t>
            </a:r>
            <a:r>
              <a:rPr lang="en-US" i="1" dirty="0"/>
              <a:t> </a:t>
            </a:r>
            <a:r>
              <a:rPr lang="en-US" i="1" dirty="0" err="1"/>
              <a:t>allaha</a:t>
            </a:r>
            <a:br>
              <a:rPr lang="en-US" dirty="0"/>
            </a:br>
            <a:r>
              <a:rPr lang="en-US" dirty="0"/>
              <a:t>Whoever declares loyalty to you has in fact declared loyalty to Allah,</a:t>
            </a:r>
          </a:p>
        </p:txBody>
      </p:sp>
      <p:sp>
        <p:nvSpPr>
          <p:cNvPr id="3" name="Subtitle 2"/>
          <p:cNvSpPr>
            <a:spLocks noGrp="1"/>
          </p:cNvSpPr>
          <p:nvPr>
            <p:ph type="subTitle" idx="1"/>
          </p:nvPr>
        </p:nvSpPr>
        <p:spPr>
          <a:xfrm>
            <a:off x="1828800" y="4343400"/>
            <a:ext cx="8534400" cy="1295400"/>
          </a:xfrm>
        </p:spPr>
        <p:txBody>
          <a:bodyPr/>
          <a:lstStyle/>
          <a:p>
            <a:r>
              <a:rPr lang="ur-PK" dirty="0"/>
              <a:t>جو تم سے دوستی کرتا ہے وہ اللہ کا دوست ہے</a:t>
            </a:r>
          </a:p>
          <a:p>
            <a:br>
              <a:rPr lang="ur-PK" dirty="0"/>
            </a:br>
            <a:endParaRPr lang="en-US" dirty="0"/>
          </a:p>
        </p:txBody>
      </p:sp>
    </p:spTree>
    <p:extLst>
      <p:ext uri="{BB962C8B-B14F-4D97-AF65-F5344CB8AC3E}">
        <p14:creationId xmlns:p14="http://schemas.microsoft.com/office/powerpoint/2010/main" val="4004234818"/>
      </p:ext>
    </p:extLst>
  </p:cSld>
  <p:clrMapOvr>
    <a:masterClrMapping/>
  </p:clrMapOvr>
  <p:transition>
    <p:fade/>
  </p:transition>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وَمَنْ عَادَاكُمْ فَقَدْ عَادَىٰ ٱللَّهَ</a:t>
            </a:r>
            <a:br>
              <a:rPr lang="en-US" dirty="0"/>
            </a:br>
            <a:r>
              <a:rPr lang="en-US" i="1" dirty="0" err="1"/>
              <a:t>wa</a:t>
            </a:r>
            <a:r>
              <a:rPr lang="en-US" i="1" dirty="0"/>
              <a:t> man `</a:t>
            </a:r>
            <a:r>
              <a:rPr lang="en-US" i="1" dirty="0" err="1"/>
              <a:t>adakum</a:t>
            </a:r>
            <a:r>
              <a:rPr lang="en-US" i="1" dirty="0"/>
              <a:t> </a:t>
            </a:r>
            <a:r>
              <a:rPr lang="en-US" i="1" dirty="0" err="1"/>
              <a:t>faqad</a:t>
            </a:r>
            <a:r>
              <a:rPr lang="en-US" i="1" dirty="0"/>
              <a:t> `</a:t>
            </a:r>
            <a:r>
              <a:rPr lang="en-US" i="1" dirty="0" err="1"/>
              <a:t>ada</a:t>
            </a:r>
            <a:r>
              <a:rPr lang="en-US" i="1" dirty="0"/>
              <a:t> </a:t>
            </a:r>
            <a:r>
              <a:rPr lang="en-US" i="1" dirty="0" err="1"/>
              <a:t>allaha</a:t>
            </a:r>
            <a:br>
              <a:rPr lang="en-US" dirty="0"/>
            </a:br>
            <a:r>
              <a:rPr lang="en-US" dirty="0"/>
              <a:t>whoever shows enmity towards you has in fact shown enmity towards Allah,</a:t>
            </a:r>
          </a:p>
        </p:txBody>
      </p:sp>
      <p:sp>
        <p:nvSpPr>
          <p:cNvPr id="3" name="Subtitle 2"/>
          <p:cNvSpPr>
            <a:spLocks noGrp="1"/>
          </p:cNvSpPr>
          <p:nvPr>
            <p:ph type="subTitle" idx="1"/>
          </p:nvPr>
        </p:nvSpPr>
        <p:spPr>
          <a:xfrm>
            <a:off x="1828800" y="4495800"/>
            <a:ext cx="8534400" cy="1143000"/>
          </a:xfrm>
        </p:spPr>
        <p:txBody>
          <a:bodyPr/>
          <a:lstStyle/>
          <a:p>
            <a:r>
              <a:rPr lang="ur-PK" dirty="0"/>
              <a:t>جو آپ سے باز آجائے وہ اللہ کے مقابلہ میں ہے</a:t>
            </a:r>
          </a:p>
          <a:p>
            <a:br>
              <a:rPr lang="ur-PK" dirty="0"/>
            </a:br>
            <a:endParaRPr lang="en-US" dirty="0"/>
          </a:p>
        </p:txBody>
      </p:sp>
    </p:spTree>
    <p:extLst>
      <p:ext uri="{BB962C8B-B14F-4D97-AF65-F5344CB8AC3E}">
        <p14:creationId xmlns:p14="http://schemas.microsoft.com/office/powerpoint/2010/main" val="2898200002"/>
      </p:ext>
    </p:extLst>
  </p:cSld>
  <p:clrMapOvr>
    <a:masterClrMapping/>
  </p:clrMapOvr>
  <p:transition>
    <p:fade/>
  </p:transition>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وَمَنْ أَحَبَّكُمْ فَقَدْ أَحَبَّ ٱللَّهَ</a:t>
            </a:r>
            <a:br>
              <a:rPr lang="en-US" dirty="0"/>
            </a:br>
            <a:r>
              <a:rPr lang="en-US" i="1" dirty="0" err="1"/>
              <a:t>wa</a:t>
            </a:r>
            <a:r>
              <a:rPr lang="en-US" i="1" dirty="0"/>
              <a:t> man </a:t>
            </a:r>
            <a:r>
              <a:rPr lang="en-US" i="1" dirty="0" err="1"/>
              <a:t>ahabbakum</a:t>
            </a:r>
            <a:r>
              <a:rPr lang="en-US" i="1" dirty="0"/>
              <a:t> </a:t>
            </a:r>
            <a:r>
              <a:rPr lang="en-US" i="1" dirty="0" err="1"/>
              <a:t>faqad</a:t>
            </a:r>
            <a:r>
              <a:rPr lang="en-US" i="1" dirty="0"/>
              <a:t> </a:t>
            </a:r>
            <a:r>
              <a:rPr lang="en-US" i="1" dirty="0" err="1"/>
              <a:t>ahabba</a:t>
            </a:r>
            <a:r>
              <a:rPr lang="en-US" i="1" dirty="0"/>
              <a:t> </a:t>
            </a:r>
            <a:r>
              <a:rPr lang="en-US" i="1" dirty="0" err="1"/>
              <a:t>allaha</a:t>
            </a:r>
            <a:br>
              <a:rPr lang="en-US" dirty="0"/>
            </a:br>
            <a:r>
              <a:rPr lang="en-US" dirty="0"/>
              <a:t>whoever loves you has in fact loved Allah,</a:t>
            </a:r>
          </a:p>
        </p:txBody>
      </p:sp>
      <p:sp>
        <p:nvSpPr>
          <p:cNvPr id="3" name="Subtitle 2"/>
          <p:cNvSpPr>
            <a:spLocks noGrp="1"/>
          </p:cNvSpPr>
          <p:nvPr>
            <p:ph type="subTitle" idx="1"/>
          </p:nvPr>
        </p:nvSpPr>
        <p:spPr>
          <a:xfrm>
            <a:off x="1828800" y="4495800"/>
            <a:ext cx="8534400" cy="1143000"/>
          </a:xfrm>
        </p:spPr>
        <p:txBody>
          <a:bodyPr/>
          <a:lstStyle/>
          <a:p>
            <a:r>
              <a:rPr lang="ur-PK" dirty="0"/>
              <a:t>جو تم سے پیار کرتا ہے وہ اللہ کا محبوب ہے</a:t>
            </a:r>
          </a:p>
          <a:p>
            <a:br>
              <a:rPr lang="ur-PK" dirty="0"/>
            </a:br>
            <a:endParaRPr lang="en-US" dirty="0"/>
          </a:p>
        </p:txBody>
      </p:sp>
    </p:spTree>
    <p:extLst>
      <p:ext uri="{BB962C8B-B14F-4D97-AF65-F5344CB8AC3E}">
        <p14:creationId xmlns:p14="http://schemas.microsoft.com/office/powerpoint/2010/main" val="219007036"/>
      </p:ext>
    </p:extLst>
  </p:cSld>
  <p:clrMapOvr>
    <a:masterClrMapping/>
  </p:clrMapOvr>
  <p:transition>
    <p:fade/>
  </p:transition>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وَمَنْ أَبْغَضَكُمْ فَقَدْ أَبْغَضَ ٱللَّهَ</a:t>
            </a:r>
            <a:br>
              <a:rPr lang="en-US" dirty="0"/>
            </a:br>
            <a:r>
              <a:rPr lang="en-US" i="1" dirty="0" err="1"/>
              <a:t>wa</a:t>
            </a:r>
            <a:r>
              <a:rPr lang="en-US" i="1" dirty="0"/>
              <a:t> man </a:t>
            </a:r>
            <a:r>
              <a:rPr lang="en-US" i="1" dirty="0" err="1"/>
              <a:t>abghadakum</a:t>
            </a:r>
            <a:r>
              <a:rPr lang="en-US" i="1" dirty="0"/>
              <a:t> </a:t>
            </a:r>
            <a:r>
              <a:rPr lang="en-US" i="1" dirty="0" err="1"/>
              <a:t>faqad</a:t>
            </a:r>
            <a:r>
              <a:rPr lang="en-US" i="1" dirty="0"/>
              <a:t> </a:t>
            </a:r>
            <a:r>
              <a:rPr lang="en-US" i="1" dirty="0" err="1"/>
              <a:t>abghada</a:t>
            </a:r>
            <a:r>
              <a:rPr lang="en-US" i="1" dirty="0"/>
              <a:t> </a:t>
            </a:r>
            <a:r>
              <a:rPr lang="en-US" i="1" dirty="0" err="1"/>
              <a:t>allaha</a:t>
            </a:r>
            <a:br>
              <a:rPr lang="en-US" dirty="0"/>
            </a:br>
            <a:r>
              <a:rPr lang="en-US" dirty="0"/>
              <a:t>whoever hates you has in fact hated Allah,</a:t>
            </a:r>
          </a:p>
        </p:txBody>
      </p:sp>
      <p:sp>
        <p:nvSpPr>
          <p:cNvPr id="3" name="Subtitle 2"/>
          <p:cNvSpPr>
            <a:spLocks noGrp="1"/>
          </p:cNvSpPr>
          <p:nvPr>
            <p:ph type="subTitle" idx="1"/>
          </p:nvPr>
        </p:nvSpPr>
        <p:spPr>
          <a:xfrm>
            <a:off x="1828800" y="4572000"/>
            <a:ext cx="8534400" cy="1066800"/>
          </a:xfrm>
        </p:spPr>
        <p:txBody>
          <a:bodyPr/>
          <a:lstStyle/>
          <a:p>
            <a:r>
              <a:rPr lang="ur-PK" dirty="0"/>
              <a:t>جو تمہارے خلاف بغض اٹھائے گا وہ اللہ کو حقیر سمجھتا ہے</a:t>
            </a:r>
          </a:p>
          <a:p>
            <a:br>
              <a:rPr lang="ur-PK" dirty="0"/>
            </a:br>
            <a:endParaRPr lang="en-US" dirty="0"/>
          </a:p>
        </p:txBody>
      </p:sp>
    </p:spTree>
    <p:extLst>
      <p:ext uri="{BB962C8B-B14F-4D97-AF65-F5344CB8AC3E}">
        <p14:creationId xmlns:p14="http://schemas.microsoft.com/office/powerpoint/2010/main" val="362290109"/>
      </p:ext>
    </p:extLst>
  </p:cSld>
  <p:clrMapOvr>
    <a:masterClrMapping/>
  </p:clrMapOvr>
  <p:transition>
    <p:fade/>
  </p:transition>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وَمَنِ ٱعْتَصَمَ بِكُمْ فَقَدِ ٱعْتَصَمَ بِٱللَّهِ</a:t>
            </a:r>
            <a:br>
              <a:rPr lang="en-US" dirty="0"/>
            </a:br>
            <a:r>
              <a:rPr lang="en-US" i="1" dirty="0" err="1"/>
              <a:t>wa</a:t>
            </a:r>
            <a:r>
              <a:rPr lang="en-US" i="1" dirty="0"/>
              <a:t> man </a:t>
            </a:r>
            <a:r>
              <a:rPr lang="en-US" i="1" dirty="0" err="1"/>
              <a:t>i`tasama</a:t>
            </a:r>
            <a:r>
              <a:rPr lang="en-US" i="1" dirty="0"/>
              <a:t> </a:t>
            </a:r>
            <a:r>
              <a:rPr lang="en-US" i="1" dirty="0" err="1"/>
              <a:t>bikum</a:t>
            </a:r>
            <a:r>
              <a:rPr lang="en-US" i="1" dirty="0"/>
              <a:t> </a:t>
            </a:r>
            <a:r>
              <a:rPr lang="en-US" i="1" dirty="0" err="1"/>
              <a:t>faqad</a:t>
            </a:r>
            <a:r>
              <a:rPr lang="en-US" i="1" dirty="0"/>
              <a:t> </a:t>
            </a:r>
            <a:r>
              <a:rPr lang="en-US" i="1" dirty="0" err="1"/>
              <a:t>i`tasama</a:t>
            </a:r>
            <a:r>
              <a:rPr lang="en-US" i="1" dirty="0"/>
              <a:t> </a:t>
            </a:r>
            <a:r>
              <a:rPr lang="en-US" i="1" dirty="0" err="1"/>
              <a:t>billahi</a:t>
            </a:r>
            <a:br>
              <a:rPr lang="en-US" dirty="0"/>
            </a:br>
            <a:r>
              <a:rPr lang="en-US" dirty="0"/>
              <a:t>and whoever holds fast to you has in fact held fast to Allah.</a:t>
            </a:r>
          </a:p>
        </p:txBody>
      </p:sp>
      <p:sp>
        <p:nvSpPr>
          <p:cNvPr id="3" name="Subtitle 2"/>
          <p:cNvSpPr>
            <a:spLocks noGrp="1"/>
          </p:cNvSpPr>
          <p:nvPr>
            <p:ph type="subTitle" idx="1"/>
          </p:nvPr>
        </p:nvSpPr>
        <p:spPr>
          <a:xfrm>
            <a:off x="1828800" y="4648200"/>
            <a:ext cx="8534400" cy="990600"/>
          </a:xfrm>
        </p:spPr>
        <p:txBody>
          <a:bodyPr/>
          <a:lstStyle/>
          <a:p>
            <a:r>
              <a:rPr lang="ur-PK" dirty="0"/>
              <a:t>جو آپ سے پناہ لے گا وہ اللہ کے ساتھ پناہ لے گا</a:t>
            </a:r>
          </a:p>
          <a:p>
            <a:br>
              <a:rPr lang="ur-PK" dirty="0"/>
            </a:br>
            <a:endParaRPr lang="en-US" dirty="0"/>
          </a:p>
        </p:txBody>
      </p:sp>
    </p:spTree>
    <p:extLst>
      <p:ext uri="{BB962C8B-B14F-4D97-AF65-F5344CB8AC3E}">
        <p14:creationId xmlns:p14="http://schemas.microsoft.com/office/powerpoint/2010/main" val="607999704"/>
      </p:ext>
    </p:extLst>
  </p:cSld>
  <p:clrMapOvr>
    <a:masterClrMapping/>
  </p:clrMapOvr>
  <p:transition>
    <p:fade/>
  </p:transition>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أَنْتُمُ ٱلصِّرَاطُ ٱلْأَقْوَمُ</a:t>
            </a:r>
            <a:br>
              <a:rPr lang="en-US" dirty="0"/>
            </a:br>
            <a:r>
              <a:rPr lang="en-US" i="1" dirty="0" err="1"/>
              <a:t>antumu</a:t>
            </a:r>
            <a:r>
              <a:rPr lang="en-US" i="1" dirty="0"/>
              <a:t> </a:t>
            </a:r>
            <a:r>
              <a:rPr lang="en-US" i="1" dirty="0" err="1"/>
              <a:t>alssiratu</a:t>
            </a:r>
            <a:r>
              <a:rPr lang="en-US" i="1" dirty="0"/>
              <a:t> al-</a:t>
            </a:r>
            <a:r>
              <a:rPr lang="en-US" i="1" dirty="0" err="1"/>
              <a:t>aqwamu</a:t>
            </a:r>
            <a:br>
              <a:rPr lang="en-US" dirty="0"/>
            </a:br>
            <a:r>
              <a:rPr lang="en-US" dirty="0"/>
              <a:t>You are the most straight path,( )</a:t>
            </a:r>
          </a:p>
        </p:txBody>
      </p:sp>
      <p:sp>
        <p:nvSpPr>
          <p:cNvPr id="3" name="Subtitle 2"/>
          <p:cNvSpPr>
            <a:spLocks noGrp="1"/>
          </p:cNvSpPr>
          <p:nvPr>
            <p:ph type="subTitle" idx="1"/>
          </p:nvPr>
        </p:nvSpPr>
        <p:spPr/>
        <p:txBody>
          <a:bodyPr/>
          <a:lstStyle/>
          <a:p>
            <a:r>
              <a:rPr lang="ur-PK" dirty="0"/>
              <a:t>آپ صحیح طریقے سے رجوع کرنے کا بنیادی ذریعہ ہیں</a:t>
            </a:r>
          </a:p>
          <a:p>
            <a:br>
              <a:rPr lang="ur-PK" dirty="0"/>
            </a:br>
            <a:endParaRPr lang="en-US" dirty="0"/>
          </a:p>
        </p:txBody>
      </p:sp>
    </p:spTree>
    <p:extLst>
      <p:ext uri="{BB962C8B-B14F-4D97-AF65-F5344CB8AC3E}">
        <p14:creationId xmlns:p14="http://schemas.microsoft.com/office/powerpoint/2010/main" val="2754133605"/>
      </p:ext>
    </p:extLst>
  </p:cSld>
  <p:clrMapOvr>
    <a:masterClrMapping/>
  </p:clrMapOvr>
  <p:transition>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وَمُنْتَهَىٰ ٱلْحِلْمِ</a:t>
            </a:r>
            <a:br>
              <a:rPr lang="en-US" dirty="0"/>
            </a:br>
            <a:r>
              <a:rPr lang="en-US" i="1" dirty="0" err="1"/>
              <a:t>wa</a:t>
            </a:r>
            <a:r>
              <a:rPr lang="en-US" i="1" dirty="0"/>
              <a:t> </a:t>
            </a:r>
            <a:r>
              <a:rPr lang="en-US" i="1" dirty="0" err="1"/>
              <a:t>muntaha</a:t>
            </a:r>
            <a:r>
              <a:rPr lang="en-US" i="1" dirty="0"/>
              <a:t> </a:t>
            </a:r>
            <a:r>
              <a:rPr lang="en-US" i="1" dirty="0" err="1"/>
              <a:t>alhilmi</a:t>
            </a:r>
            <a:br>
              <a:rPr lang="en-US" dirty="0"/>
            </a:br>
            <a:r>
              <a:rPr lang="en-US" dirty="0"/>
              <a:t>ultimate degree of forbearance,</a:t>
            </a:r>
          </a:p>
        </p:txBody>
      </p:sp>
      <p:sp>
        <p:nvSpPr>
          <p:cNvPr id="3" name="Subtitle 2"/>
          <p:cNvSpPr>
            <a:spLocks noGrp="1"/>
          </p:cNvSpPr>
          <p:nvPr>
            <p:ph type="subTitle" idx="1"/>
          </p:nvPr>
        </p:nvSpPr>
        <p:spPr/>
        <p:txBody>
          <a:bodyPr/>
          <a:lstStyle/>
          <a:p>
            <a:r>
              <a:rPr lang="ur-PK" dirty="0"/>
              <a:t>برداشت میں حتمی</a:t>
            </a:r>
          </a:p>
          <a:p>
            <a:br>
              <a:rPr lang="ur-PK" dirty="0"/>
            </a:br>
            <a:endParaRPr lang="en-US" dirty="0"/>
          </a:p>
        </p:txBody>
      </p:sp>
    </p:spTree>
    <p:extLst>
      <p:ext uri="{BB962C8B-B14F-4D97-AF65-F5344CB8AC3E}">
        <p14:creationId xmlns:p14="http://schemas.microsoft.com/office/powerpoint/2010/main" val="1148955795"/>
      </p:ext>
    </p:extLst>
  </p:cSld>
  <p:clrMapOvr>
    <a:masterClrMapping/>
  </p:clrMapOvr>
  <p:transition>
    <p:fade/>
  </p:transition>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وَشُهَدَاءُ دَارِ ٱلْفَنَاءِ</a:t>
            </a:r>
            <a:br>
              <a:rPr lang="en-US" dirty="0"/>
            </a:br>
            <a:r>
              <a:rPr lang="en-US" i="1" dirty="0" err="1"/>
              <a:t>wa</a:t>
            </a:r>
            <a:r>
              <a:rPr lang="en-US" i="1" dirty="0"/>
              <a:t> </a:t>
            </a:r>
            <a:r>
              <a:rPr lang="en-US" i="1" dirty="0" err="1"/>
              <a:t>shuhada'u</a:t>
            </a:r>
            <a:r>
              <a:rPr lang="en-US" i="1" dirty="0"/>
              <a:t> </a:t>
            </a:r>
            <a:r>
              <a:rPr lang="en-US" i="1" dirty="0" err="1"/>
              <a:t>dari</a:t>
            </a:r>
            <a:r>
              <a:rPr lang="en-US" i="1" dirty="0"/>
              <a:t> </a:t>
            </a:r>
            <a:r>
              <a:rPr lang="en-US" i="1" dirty="0" err="1"/>
              <a:t>alfana'i</a:t>
            </a:r>
            <a:br>
              <a:rPr lang="en-US" dirty="0"/>
            </a:br>
            <a:r>
              <a:rPr lang="en-US" dirty="0"/>
              <a:t>the witnesses of this abode of extinction,</a:t>
            </a:r>
          </a:p>
        </p:txBody>
      </p:sp>
      <p:sp>
        <p:nvSpPr>
          <p:cNvPr id="3" name="Subtitle 2"/>
          <p:cNvSpPr>
            <a:spLocks noGrp="1"/>
          </p:cNvSpPr>
          <p:nvPr>
            <p:ph type="subTitle" idx="1"/>
          </p:nvPr>
        </p:nvSpPr>
        <p:spPr/>
        <p:txBody>
          <a:bodyPr/>
          <a:lstStyle/>
          <a:p>
            <a:r>
              <a:rPr lang="ur-PK" dirty="0"/>
              <a:t>آپ گواہی دیتے ہیں کہ اس فانی دنیا میں کیا ہوتا ہے</a:t>
            </a:r>
          </a:p>
          <a:p>
            <a:br>
              <a:rPr lang="ur-PK" dirty="0"/>
            </a:br>
            <a:endParaRPr lang="en-US" dirty="0"/>
          </a:p>
        </p:txBody>
      </p:sp>
    </p:spTree>
    <p:extLst>
      <p:ext uri="{BB962C8B-B14F-4D97-AF65-F5344CB8AC3E}">
        <p14:creationId xmlns:p14="http://schemas.microsoft.com/office/powerpoint/2010/main" val="3927256567"/>
      </p:ext>
    </p:extLst>
  </p:cSld>
  <p:clrMapOvr>
    <a:masterClrMapping/>
  </p:clrMapOvr>
  <p:transition>
    <p:fade/>
  </p:transition>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وَشُفَعَاءُ دَارِ ٱلْبَقَاءِ</a:t>
            </a:r>
            <a:br>
              <a:rPr lang="en-US" dirty="0"/>
            </a:br>
            <a:r>
              <a:rPr lang="en-US" i="1" dirty="0" err="1"/>
              <a:t>wa</a:t>
            </a:r>
            <a:r>
              <a:rPr lang="en-US" i="1" dirty="0"/>
              <a:t> </a:t>
            </a:r>
            <a:r>
              <a:rPr lang="en-US" i="1" dirty="0" err="1"/>
              <a:t>shufa`a'u</a:t>
            </a:r>
            <a:r>
              <a:rPr lang="en-US" i="1" dirty="0"/>
              <a:t> </a:t>
            </a:r>
            <a:r>
              <a:rPr lang="en-US" i="1" dirty="0" err="1"/>
              <a:t>dari</a:t>
            </a:r>
            <a:r>
              <a:rPr lang="en-US" i="1" dirty="0"/>
              <a:t> </a:t>
            </a:r>
            <a:r>
              <a:rPr lang="en-US" i="1" dirty="0" err="1"/>
              <a:t>albaqa'i</a:t>
            </a:r>
            <a:br>
              <a:rPr lang="en-US" dirty="0"/>
            </a:br>
            <a:r>
              <a:rPr lang="en-US" dirty="0"/>
              <a:t>the intercessors in the abode of permanence,</a:t>
            </a:r>
          </a:p>
        </p:txBody>
      </p:sp>
      <p:sp>
        <p:nvSpPr>
          <p:cNvPr id="3" name="Subtitle 2"/>
          <p:cNvSpPr>
            <a:spLocks noGrp="1"/>
          </p:cNvSpPr>
          <p:nvPr>
            <p:ph type="subTitle" idx="1"/>
          </p:nvPr>
        </p:nvSpPr>
        <p:spPr>
          <a:xfrm>
            <a:off x="1828800" y="4343400"/>
            <a:ext cx="8534400" cy="1295400"/>
          </a:xfrm>
        </p:spPr>
        <p:txBody>
          <a:bodyPr/>
          <a:lstStyle/>
          <a:p>
            <a:r>
              <a:rPr lang="ur-PK" dirty="0"/>
              <a:t>اور آپ قیامت کے دن شفاعت کرنے والے (مومنین) ہیں</a:t>
            </a:r>
          </a:p>
          <a:p>
            <a:br>
              <a:rPr lang="ur-PK" dirty="0"/>
            </a:br>
            <a:endParaRPr lang="en-US" dirty="0"/>
          </a:p>
        </p:txBody>
      </p:sp>
    </p:spTree>
    <p:extLst>
      <p:ext uri="{BB962C8B-B14F-4D97-AF65-F5344CB8AC3E}">
        <p14:creationId xmlns:p14="http://schemas.microsoft.com/office/powerpoint/2010/main" val="2644849852"/>
      </p:ext>
    </p:extLst>
  </p:cSld>
  <p:clrMapOvr>
    <a:masterClrMapping/>
  </p:clrMapOvr>
  <p:transition>
    <p:fade/>
  </p:transition>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وَٱلرَّحْمَةُ ٱلْمَوْصُولَةُ</a:t>
            </a:r>
            <a:br>
              <a:rPr lang="en-US" dirty="0"/>
            </a:br>
            <a:r>
              <a:rPr lang="en-US" i="1" dirty="0" err="1"/>
              <a:t>walrrahmatu</a:t>
            </a:r>
            <a:r>
              <a:rPr lang="en-US" i="1" dirty="0"/>
              <a:t> </a:t>
            </a:r>
            <a:r>
              <a:rPr lang="en-US" i="1" dirty="0" err="1"/>
              <a:t>almawsulatu</a:t>
            </a:r>
            <a:br>
              <a:rPr lang="en-US" dirty="0"/>
            </a:br>
            <a:r>
              <a:rPr lang="en-US" dirty="0"/>
              <a:t>the connected mercy,</a:t>
            </a:r>
          </a:p>
        </p:txBody>
      </p:sp>
      <p:sp>
        <p:nvSpPr>
          <p:cNvPr id="3" name="Subtitle 2"/>
          <p:cNvSpPr>
            <a:spLocks noGrp="1"/>
          </p:cNvSpPr>
          <p:nvPr>
            <p:ph type="subTitle" idx="1"/>
          </p:nvPr>
        </p:nvSpPr>
        <p:spPr/>
        <p:txBody>
          <a:bodyPr/>
          <a:lstStyle/>
          <a:p>
            <a:r>
              <a:rPr lang="ur-PK" dirty="0"/>
              <a:t>آپ رحمت ہمیشہ اور ترقی پسند ہیں</a:t>
            </a:r>
          </a:p>
          <a:p>
            <a:br>
              <a:rPr lang="ur-PK" dirty="0"/>
            </a:br>
            <a:endParaRPr lang="en-US" dirty="0"/>
          </a:p>
        </p:txBody>
      </p:sp>
    </p:spTree>
    <p:extLst>
      <p:ext uri="{BB962C8B-B14F-4D97-AF65-F5344CB8AC3E}">
        <p14:creationId xmlns:p14="http://schemas.microsoft.com/office/powerpoint/2010/main" val="1724825775"/>
      </p:ext>
    </p:extLst>
  </p:cSld>
  <p:clrMapOvr>
    <a:masterClrMapping/>
  </p:clrMapOvr>
  <p:transition>
    <p:fade/>
  </p:transition>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وَٱلآيَةُ ٱلْمَخْزُونَةُ</a:t>
            </a:r>
            <a:br>
              <a:rPr lang="en-US" dirty="0"/>
            </a:br>
            <a:r>
              <a:rPr lang="en-US" i="1" dirty="0" err="1"/>
              <a:t>wal-ayatu</a:t>
            </a:r>
            <a:r>
              <a:rPr lang="en-US" i="1" dirty="0"/>
              <a:t> </a:t>
            </a:r>
            <a:r>
              <a:rPr lang="en-US" i="1" dirty="0" err="1"/>
              <a:t>almakhzunatu</a:t>
            </a:r>
            <a:br>
              <a:rPr lang="en-US" dirty="0"/>
            </a:br>
            <a:r>
              <a:rPr lang="en-US" dirty="0"/>
              <a:t>the stored sign,</a:t>
            </a:r>
          </a:p>
        </p:txBody>
      </p:sp>
      <p:sp>
        <p:nvSpPr>
          <p:cNvPr id="3" name="Subtitle 2"/>
          <p:cNvSpPr>
            <a:spLocks noGrp="1"/>
          </p:cNvSpPr>
          <p:nvPr>
            <p:ph type="subTitle" idx="1"/>
          </p:nvPr>
        </p:nvSpPr>
        <p:spPr/>
        <p:txBody>
          <a:bodyPr/>
          <a:lstStyle/>
          <a:p>
            <a:r>
              <a:rPr lang="ur-PK" dirty="0"/>
              <a:t>نشانیاں انتہائی قابل قدر اور قیمتی ہیں</a:t>
            </a:r>
          </a:p>
          <a:p>
            <a:br>
              <a:rPr lang="ur-PK" dirty="0"/>
            </a:br>
            <a:endParaRPr lang="en-US" dirty="0"/>
          </a:p>
        </p:txBody>
      </p:sp>
    </p:spTree>
    <p:extLst>
      <p:ext uri="{BB962C8B-B14F-4D97-AF65-F5344CB8AC3E}">
        <p14:creationId xmlns:p14="http://schemas.microsoft.com/office/powerpoint/2010/main" val="8288600"/>
      </p:ext>
    </p:extLst>
  </p:cSld>
  <p:clrMapOvr>
    <a:masterClrMapping/>
  </p:clrMapOvr>
  <p:transition>
    <p:fade/>
  </p:transition>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وَٱلْأَمَانَةُ ٱلْمَحْفُوظَةُ</a:t>
            </a:r>
            <a:br>
              <a:rPr lang="en-US" dirty="0"/>
            </a:br>
            <a:r>
              <a:rPr lang="en-US" i="1" dirty="0" err="1"/>
              <a:t>wal-amanatu</a:t>
            </a:r>
            <a:r>
              <a:rPr lang="en-US" i="1" dirty="0"/>
              <a:t> </a:t>
            </a:r>
            <a:r>
              <a:rPr lang="en-US" i="1" dirty="0" err="1"/>
              <a:t>almahfuzatu</a:t>
            </a:r>
            <a:br>
              <a:rPr lang="en-US" dirty="0"/>
            </a:br>
            <a:r>
              <a:rPr lang="en-US" dirty="0"/>
              <a:t>the safeguarded deposit,</a:t>
            </a:r>
          </a:p>
        </p:txBody>
      </p:sp>
      <p:sp>
        <p:nvSpPr>
          <p:cNvPr id="3" name="Subtitle 2"/>
          <p:cNvSpPr>
            <a:spLocks noGrp="1"/>
          </p:cNvSpPr>
          <p:nvPr>
            <p:ph type="subTitle" idx="1"/>
          </p:nvPr>
        </p:nvSpPr>
        <p:spPr/>
        <p:txBody>
          <a:bodyPr/>
          <a:lstStyle/>
          <a:p>
            <a:r>
              <a:rPr lang="ur-PK" dirty="0"/>
              <a:t>اچھی طرح سے حفاظت کی</a:t>
            </a:r>
          </a:p>
          <a:p>
            <a:br>
              <a:rPr lang="ur-PK" dirty="0"/>
            </a:br>
            <a:endParaRPr lang="en-US" dirty="0"/>
          </a:p>
        </p:txBody>
      </p:sp>
    </p:spTree>
    <p:extLst>
      <p:ext uri="{BB962C8B-B14F-4D97-AF65-F5344CB8AC3E}">
        <p14:creationId xmlns:p14="http://schemas.microsoft.com/office/powerpoint/2010/main" val="2130378809"/>
      </p:ext>
    </p:extLst>
  </p:cSld>
  <p:clrMapOvr>
    <a:masterClrMapping/>
  </p:clrMapOvr>
  <p:transition>
    <p:fade/>
  </p:transition>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وَٱلْبَابُ ٱلْمُبْتَلَىٰ بِهِ ٱلنَّاسُ</a:t>
            </a:r>
            <a:br>
              <a:rPr lang="en-US" dirty="0"/>
            </a:br>
            <a:r>
              <a:rPr lang="en-US" i="1" dirty="0" err="1"/>
              <a:t>walbabu</a:t>
            </a:r>
            <a:r>
              <a:rPr lang="en-US" i="1" dirty="0"/>
              <a:t> </a:t>
            </a:r>
            <a:r>
              <a:rPr lang="en-US" i="1" dirty="0" err="1"/>
              <a:t>almubtala</a:t>
            </a:r>
            <a:r>
              <a:rPr lang="en-US" i="1" dirty="0"/>
              <a:t> </a:t>
            </a:r>
            <a:r>
              <a:rPr lang="en-US" i="1" dirty="0" err="1"/>
              <a:t>bihi</a:t>
            </a:r>
            <a:r>
              <a:rPr lang="en-US" i="1" dirty="0"/>
              <a:t> </a:t>
            </a:r>
            <a:r>
              <a:rPr lang="en-US" i="1" dirty="0" err="1"/>
              <a:t>alnnasu</a:t>
            </a:r>
            <a:br>
              <a:rPr lang="en-US" dirty="0"/>
            </a:br>
            <a:r>
              <a:rPr lang="en-US" dirty="0"/>
              <a:t>and the door with which people are put to test.</a:t>
            </a:r>
          </a:p>
        </p:txBody>
      </p:sp>
      <p:sp>
        <p:nvSpPr>
          <p:cNvPr id="3" name="Subtitle 2"/>
          <p:cNvSpPr>
            <a:spLocks noGrp="1"/>
          </p:cNvSpPr>
          <p:nvPr>
            <p:ph type="subTitle" idx="1"/>
          </p:nvPr>
        </p:nvSpPr>
        <p:spPr>
          <a:xfrm>
            <a:off x="1828800" y="4343400"/>
            <a:ext cx="8534400" cy="1295400"/>
          </a:xfrm>
        </p:spPr>
        <p:txBody>
          <a:bodyPr/>
          <a:lstStyle/>
          <a:p>
            <a:r>
              <a:rPr lang="ur-PK" dirty="0"/>
              <a:t>انصاف کا فورم جس میں لوگوں کو آزمائش اور آزمائش کا سامنا کرنا پڑتا ہے</a:t>
            </a:r>
          </a:p>
          <a:p>
            <a:br>
              <a:rPr lang="ur-PK" dirty="0"/>
            </a:br>
            <a:endParaRPr lang="en-US" dirty="0"/>
          </a:p>
        </p:txBody>
      </p:sp>
    </p:spTree>
    <p:extLst>
      <p:ext uri="{BB962C8B-B14F-4D97-AF65-F5344CB8AC3E}">
        <p14:creationId xmlns:p14="http://schemas.microsoft.com/office/powerpoint/2010/main" val="3978274740"/>
      </p:ext>
    </p:extLst>
  </p:cSld>
  <p:clrMapOvr>
    <a:masterClrMapping/>
  </p:clrMapOvr>
  <p:transition>
    <p:fade/>
  </p:transition>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مَنْ أَتَاكُمْ نَجَا</a:t>
            </a:r>
            <a:br>
              <a:rPr lang="en-US" dirty="0"/>
            </a:br>
            <a:r>
              <a:rPr lang="en-US" i="1" dirty="0"/>
              <a:t>man </a:t>
            </a:r>
            <a:r>
              <a:rPr lang="en-US" i="1" dirty="0" err="1"/>
              <a:t>atakum</a:t>
            </a:r>
            <a:r>
              <a:rPr lang="en-US" i="1" dirty="0"/>
              <a:t> </a:t>
            </a:r>
            <a:r>
              <a:rPr lang="en-US" i="1" dirty="0" err="1"/>
              <a:t>naja</a:t>
            </a:r>
            <a:br>
              <a:rPr lang="en-US" dirty="0"/>
            </a:br>
            <a:r>
              <a:rPr lang="en-US" dirty="0"/>
              <a:t>Whoever comes to will have been saved</a:t>
            </a:r>
          </a:p>
        </p:txBody>
      </p:sp>
      <p:sp>
        <p:nvSpPr>
          <p:cNvPr id="3" name="Subtitle 2"/>
          <p:cNvSpPr>
            <a:spLocks noGrp="1"/>
          </p:cNvSpPr>
          <p:nvPr>
            <p:ph type="subTitle" idx="1"/>
          </p:nvPr>
        </p:nvSpPr>
        <p:spPr/>
        <p:txBody>
          <a:bodyPr/>
          <a:lstStyle/>
          <a:p>
            <a:r>
              <a:rPr lang="ur-PK" dirty="0"/>
              <a:t>جو آپ کے نزدیک آئے گا ، وہ خوشگوار آخرت کی زندگی کا یقین دلا سکتا ہے</a:t>
            </a:r>
          </a:p>
          <a:p>
            <a:br>
              <a:rPr lang="ur-PK" dirty="0"/>
            </a:br>
            <a:endParaRPr lang="en-US" dirty="0"/>
          </a:p>
        </p:txBody>
      </p:sp>
    </p:spTree>
    <p:extLst>
      <p:ext uri="{BB962C8B-B14F-4D97-AF65-F5344CB8AC3E}">
        <p14:creationId xmlns:p14="http://schemas.microsoft.com/office/powerpoint/2010/main" val="3811723229"/>
      </p:ext>
    </p:extLst>
  </p:cSld>
  <p:clrMapOvr>
    <a:masterClrMapping/>
  </p:clrMapOvr>
  <p:transition>
    <p:fade/>
  </p:transition>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وَمَنْ لَمْ يَأْتِكُمْ هَلَكَ</a:t>
            </a:r>
            <a:br>
              <a:rPr lang="en-US" dirty="0"/>
            </a:br>
            <a:r>
              <a:rPr lang="en-US" i="1" dirty="0" err="1"/>
              <a:t>wa</a:t>
            </a:r>
            <a:r>
              <a:rPr lang="en-US" i="1" dirty="0"/>
              <a:t> man lam </a:t>
            </a:r>
            <a:r>
              <a:rPr lang="en-US" i="1" dirty="0" err="1"/>
              <a:t>ya'tikum</a:t>
            </a:r>
            <a:r>
              <a:rPr lang="en-US" i="1" dirty="0"/>
              <a:t> </a:t>
            </a:r>
            <a:r>
              <a:rPr lang="en-US" i="1" dirty="0" err="1"/>
              <a:t>halaka</a:t>
            </a:r>
            <a:br>
              <a:rPr lang="en-US" dirty="0"/>
            </a:br>
            <a:r>
              <a:rPr lang="en-US" dirty="0"/>
              <a:t>but whoever refrains from joining you will have perished.</a:t>
            </a:r>
          </a:p>
        </p:txBody>
      </p:sp>
      <p:sp>
        <p:nvSpPr>
          <p:cNvPr id="3" name="Subtitle 2"/>
          <p:cNvSpPr>
            <a:spLocks noGrp="1"/>
          </p:cNvSpPr>
          <p:nvPr>
            <p:ph type="subTitle" idx="1"/>
          </p:nvPr>
        </p:nvSpPr>
        <p:spPr>
          <a:xfrm>
            <a:off x="1828800" y="4572000"/>
            <a:ext cx="8534400" cy="1066800"/>
          </a:xfrm>
        </p:spPr>
        <p:txBody>
          <a:bodyPr/>
          <a:lstStyle/>
          <a:p>
            <a:r>
              <a:rPr lang="ur-PK" dirty="0"/>
              <a:t>جو آپ کے قریب نہیں آتا ہے وہ ہمیشہ کی تکلیف میں برباد ہو جاتا ہے</a:t>
            </a:r>
          </a:p>
          <a:p>
            <a:br>
              <a:rPr lang="ur-PK" dirty="0"/>
            </a:br>
            <a:endParaRPr lang="en-US" dirty="0"/>
          </a:p>
        </p:txBody>
      </p:sp>
    </p:spTree>
    <p:extLst>
      <p:ext uri="{BB962C8B-B14F-4D97-AF65-F5344CB8AC3E}">
        <p14:creationId xmlns:p14="http://schemas.microsoft.com/office/powerpoint/2010/main" val="892224903"/>
      </p:ext>
    </p:extLst>
  </p:cSld>
  <p:clrMapOvr>
    <a:masterClrMapping/>
  </p:clrMapOvr>
  <p:transition>
    <p:fade/>
  </p:transition>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إِلَىٰ ٱللَّهِ تَدْعُونَ</a:t>
            </a:r>
            <a:br>
              <a:rPr lang="en-US" dirty="0"/>
            </a:br>
            <a:r>
              <a:rPr lang="en-US" i="1" dirty="0" err="1"/>
              <a:t>ila</a:t>
            </a:r>
            <a:r>
              <a:rPr lang="en-US" i="1" dirty="0"/>
              <a:t> </a:t>
            </a:r>
            <a:r>
              <a:rPr lang="en-US" i="1" dirty="0" err="1"/>
              <a:t>allahi</a:t>
            </a:r>
            <a:r>
              <a:rPr lang="en-US" i="1" dirty="0"/>
              <a:t> </a:t>
            </a:r>
            <a:r>
              <a:rPr lang="en-US" i="1" dirty="0" err="1"/>
              <a:t>tad`una</a:t>
            </a:r>
            <a:br>
              <a:rPr lang="en-US" dirty="0"/>
            </a:br>
            <a:r>
              <a:rPr lang="en-US" dirty="0"/>
              <a:t>To Allah do you invite people,</a:t>
            </a:r>
          </a:p>
        </p:txBody>
      </p:sp>
      <p:sp>
        <p:nvSpPr>
          <p:cNvPr id="3" name="Subtitle 2"/>
          <p:cNvSpPr>
            <a:spLocks noGrp="1"/>
          </p:cNvSpPr>
          <p:nvPr>
            <p:ph type="subTitle" idx="1"/>
          </p:nvPr>
        </p:nvSpPr>
        <p:spPr/>
        <p:txBody>
          <a:bodyPr/>
          <a:lstStyle/>
          <a:p>
            <a:r>
              <a:rPr lang="ur-PK" dirty="0"/>
              <a:t>تم لوگوں کو اللہ کی طرف دعوت دیتے ہو</a:t>
            </a:r>
          </a:p>
          <a:p>
            <a:br>
              <a:rPr lang="ur-PK" dirty="0"/>
            </a:br>
            <a:endParaRPr lang="en-US" dirty="0"/>
          </a:p>
        </p:txBody>
      </p:sp>
      <p:sp>
        <p:nvSpPr>
          <p:cNvPr id="4" name="Rectangle 3"/>
          <p:cNvSpPr/>
          <p:nvPr/>
        </p:nvSpPr>
        <p:spPr>
          <a:xfrm>
            <a:off x="3048000" y="2967335"/>
            <a:ext cx="6096000" cy="923330"/>
          </a:xfrm>
          <a:prstGeom prst="rect">
            <a:avLst/>
          </a:prstGeom>
        </p:spPr>
        <p:txBody>
          <a:bodyPr>
            <a:spAutoFit/>
          </a:bodyPr>
          <a:lstStyle/>
          <a:p>
            <a:r>
              <a:rPr lang="ur-PK" dirty="0"/>
              <a:t>تم لوگوں کو اللہ کی طرف دعوت دیتے ہو</a:t>
            </a:r>
          </a:p>
          <a:p>
            <a:br>
              <a:rPr lang="ur-PK" dirty="0"/>
            </a:br>
            <a:endParaRPr lang="en-US" dirty="0"/>
          </a:p>
        </p:txBody>
      </p:sp>
    </p:spTree>
    <p:extLst>
      <p:ext uri="{BB962C8B-B14F-4D97-AF65-F5344CB8AC3E}">
        <p14:creationId xmlns:p14="http://schemas.microsoft.com/office/powerpoint/2010/main" val="1879257687"/>
      </p:ext>
    </p:extLst>
  </p:cSld>
  <p:clrMapOvr>
    <a:masterClrMapping/>
  </p:clrMapOvr>
  <p:transition>
    <p:fade/>
  </p:transition>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وَعَلَيْهِ تَدُلُّونَ</a:t>
            </a:r>
            <a:br>
              <a:rPr lang="en-US" dirty="0"/>
            </a:br>
            <a:r>
              <a:rPr lang="en-US" i="1" dirty="0" err="1"/>
              <a:t>wa</a:t>
            </a:r>
            <a:r>
              <a:rPr lang="en-US" i="1" dirty="0"/>
              <a:t> `</a:t>
            </a:r>
            <a:r>
              <a:rPr lang="en-US" i="1" dirty="0" err="1"/>
              <a:t>alayhi</a:t>
            </a:r>
            <a:r>
              <a:rPr lang="en-US" i="1" dirty="0"/>
              <a:t> </a:t>
            </a:r>
            <a:r>
              <a:rPr lang="en-US" i="1" dirty="0" err="1"/>
              <a:t>tadulluna</a:t>
            </a:r>
            <a:br>
              <a:rPr lang="en-US" dirty="0"/>
            </a:br>
            <a:r>
              <a:rPr lang="en-US" dirty="0"/>
              <a:t>towards him do you show the way,</a:t>
            </a:r>
          </a:p>
        </p:txBody>
      </p:sp>
      <p:sp>
        <p:nvSpPr>
          <p:cNvPr id="3" name="Subtitle 2"/>
          <p:cNvSpPr>
            <a:spLocks noGrp="1"/>
          </p:cNvSpPr>
          <p:nvPr>
            <p:ph type="subTitle" idx="1"/>
          </p:nvPr>
        </p:nvSpPr>
        <p:spPr/>
        <p:txBody>
          <a:bodyPr/>
          <a:lstStyle/>
          <a:p>
            <a:r>
              <a:rPr lang="ur-PK" dirty="0"/>
              <a:t>اس کی طرف جانے کا صحیح راستہ دکھائیں</a:t>
            </a:r>
          </a:p>
          <a:p>
            <a:br>
              <a:rPr lang="ur-PK" dirty="0"/>
            </a:br>
            <a:endParaRPr lang="en-US" dirty="0"/>
          </a:p>
        </p:txBody>
      </p:sp>
    </p:spTree>
    <p:extLst>
      <p:ext uri="{BB962C8B-B14F-4D97-AF65-F5344CB8AC3E}">
        <p14:creationId xmlns:p14="http://schemas.microsoft.com/office/powerpoint/2010/main" val="3516851944"/>
      </p:ext>
    </p:extLst>
  </p:cSld>
  <p:clrMapOvr>
    <a:masterClrMapping/>
  </p:clrMapOvr>
  <p:transition>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وَأُصُولَ ٱلْكَرَمِ</a:t>
            </a:r>
            <a:br>
              <a:rPr lang="en-US" dirty="0"/>
            </a:br>
            <a:r>
              <a:rPr lang="en-US" i="1" dirty="0" err="1"/>
              <a:t>wa</a:t>
            </a:r>
            <a:r>
              <a:rPr lang="en-US" i="1" dirty="0"/>
              <a:t> </a:t>
            </a:r>
            <a:r>
              <a:rPr lang="en-US" i="1" dirty="0" err="1"/>
              <a:t>usula</a:t>
            </a:r>
            <a:r>
              <a:rPr lang="en-US" i="1" dirty="0"/>
              <a:t> </a:t>
            </a:r>
            <a:r>
              <a:rPr lang="en-US" i="1" dirty="0" err="1"/>
              <a:t>alkarami</a:t>
            </a:r>
            <a:br>
              <a:rPr lang="en-US" dirty="0"/>
            </a:br>
            <a:r>
              <a:rPr lang="en-US" dirty="0"/>
              <a:t>origins of generosity,</a:t>
            </a:r>
          </a:p>
        </p:txBody>
      </p:sp>
      <p:sp>
        <p:nvSpPr>
          <p:cNvPr id="3" name="Subtitle 2"/>
          <p:cNvSpPr>
            <a:spLocks noGrp="1"/>
          </p:cNvSpPr>
          <p:nvPr>
            <p:ph type="subTitle" idx="1"/>
          </p:nvPr>
        </p:nvSpPr>
        <p:spPr/>
        <p:txBody>
          <a:bodyPr/>
          <a:lstStyle/>
          <a:p>
            <a:r>
              <a:rPr lang="ur-PK" dirty="0"/>
              <a:t>سخاوت کی بنیاد</a:t>
            </a:r>
          </a:p>
          <a:p>
            <a:br>
              <a:rPr lang="ur-PK" dirty="0"/>
            </a:br>
            <a:endParaRPr lang="en-US" dirty="0"/>
          </a:p>
        </p:txBody>
      </p:sp>
    </p:spTree>
    <p:extLst>
      <p:ext uri="{BB962C8B-B14F-4D97-AF65-F5344CB8AC3E}">
        <p14:creationId xmlns:p14="http://schemas.microsoft.com/office/powerpoint/2010/main" val="2673829133"/>
      </p:ext>
    </p:extLst>
  </p:cSld>
  <p:clrMapOvr>
    <a:masterClrMapping/>
  </p:clrMapOvr>
  <p:transition>
    <p:fade/>
  </p:transition>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وَبِهِ تُؤْمِنُونَ</a:t>
            </a:r>
            <a:br>
              <a:rPr lang="en-US" dirty="0"/>
            </a:br>
            <a:r>
              <a:rPr lang="en-US" i="1" dirty="0" err="1"/>
              <a:t>wa</a:t>
            </a:r>
            <a:r>
              <a:rPr lang="en-US" i="1" dirty="0"/>
              <a:t> </a:t>
            </a:r>
            <a:r>
              <a:rPr lang="en-US" i="1" dirty="0" err="1"/>
              <a:t>bihi</a:t>
            </a:r>
            <a:r>
              <a:rPr lang="en-US" i="1" dirty="0"/>
              <a:t> </a:t>
            </a:r>
            <a:r>
              <a:rPr lang="en-US" i="1" dirty="0" err="1"/>
              <a:t>tu'minuna</a:t>
            </a:r>
            <a:br>
              <a:rPr lang="en-US" dirty="0"/>
            </a:br>
            <a:r>
              <a:rPr lang="en-US" dirty="0"/>
              <a:t>in Him do you believe,</a:t>
            </a:r>
          </a:p>
        </p:txBody>
      </p:sp>
      <p:sp>
        <p:nvSpPr>
          <p:cNvPr id="3" name="Subtitle 2"/>
          <p:cNvSpPr>
            <a:spLocks noGrp="1"/>
          </p:cNvSpPr>
          <p:nvPr>
            <p:ph type="subTitle" idx="1"/>
          </p:nvPr>
        </p:nvSpPr>
        <p:spPr/>
        <p:txBody>
          <a:bodyPr/>
          <a:lstStyle/>
          <a:p>
            <a:r>
              <a:rPr lang="ur-PK" dirty="0"/>
              <a:t>اس پر بھروسہ کریں</a:t>
            </a:r>
          </a:p>
          <a:p>
            <a:br>
              <a:rPr lang="ur-PK" dirty="0"/>
            </a:br>
            <a:endParaRPr lang="en-US" dirty="0"/>
          </a:p>
        </p:txBody>
      </p:sp>
    </p:spTree>
    <p:extLst>
      <p:ext uri="{BB962C8B-B14F-4D97-AF65-F5344CB8AC3E}">
        <p14:creationId xmlns:p14="http://schemas.microsoft.com/office/powerpoint/2010/main" val="3021231790"/>
      </p:ext>
    </p:extLst>
  </p:cSld>
  <p:clrMapOvr>
    <a:masterClrMapping/>
  </p:clrMapOvr>
  <p:transition>
    <p:fade/>
  </p:transition>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وَلَهُ تُسَلِّمُونَ</a:t>
            </a:r>
            <a:br>
              <a:rPr lang="en-US" dirty="0"/>
            </a:br>
            <a:r>
              <a:rPr lang="en-US" i="1" dirty="0" err="1"/>
              <a:t>wa</a:t>
            </a:r>
            <a:r>
              <a:rPr lang="en-US" i="1" dirty="0"/>
              <a:t> </a:t>
            </a:r>
            <a:r>
              <a:rPr lang="en-US" i="1" dirty="0" err="1"/>
              <a:t>lahu</a:t>
            </a:r>
            <a:r>
              <a:rPr lang="en-US" i="1" dirty="0"/>
              <a:t> </a:t>
            </a:r>
            <a:r>
              <a:rPr lang="en-US" i="1" dirty="0" err="1"/>
              <a:t>tusallimuna</a:t>
            </a:r>
            <a:br>
              <a:rPr lang="en-US" dirty="0"/>
            </a:br>
            <a:r>
              <a:rPr lang="en-US" dirty="0"/>
              <a:t>to Him do you submit,</a:t>
            </a:r>
          </a:p>
        </p:txBody>
      </p:sp>
      <p:sp>
        <p:nvSpPr>
          <p:cNvPr id="3" name="Subtitle 2"/>
          <p:cNvSpPr>
            <a:spLocks noGrp="1"/>
          </p:cNvSpPr>
          <p:nvPr>
            <p:ph type="subTitle" idx="1"/>
          </p:nvPr>
        </p:nvSpPr>
        <p:spPr/>
        <p:txBody>
          <a:bodyPr/>
          <a:lstStyle/>
          <a:p>
            <a:r>
              <a:rPr lang="ur-PK" dirty="0"/>
              <a:t>خوشی سے اس کے حوالے کردیں</a:t>
            </a:r>
          </a:p>
          <a:p>
            <a:br>
              <a:rPr lang="ur-PK" dirty="0"/>
            </a:br>
            <a:endParaRPr lang="en-US" dirty="0"/>
          </a:p>
        </p:txBody>
      </p:sp>
    </p:spTree>
    <p:extLst>
      <p:ext uri="{BB962C8B-B14F-4D97-AF65-F5344CB8AC3E}">
        <p14:creationId xmlns:p14="http://schemas.microsoft.com/office/powerpoint/2010/main" val="995738155"/>
      </p:ext>
    </p:extLst>
  </p:cSld>
  <p:clrMapOvr>
    <a:masterClrMapping/>
  </p:clrMapOvr>
  <p:transition>
    <p:fade/>
  </p:transition>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وَبِأَمْرِهِ تَعْمَلُونَ</a:t>
            </a:r>
            <a:br>
              <a:rPr lang="en-US" dirty="0"/>
            </a:br>
            <a:r>
              <a:rPr lang="en-US" i="1" dirty="0" err="1"/>
              <a:t>wa</a:t>
            </a:r>
            <a:r>
              <a:rPr lang="en-US" i="1" dirty="0"/>
              <a:t> </a:t>
            </a:r>
            <a:r>
              <a:rPr lang="en-US" i="1" dirty="0" err="1"/>
              <a:t>bi'amrihi</a:t>
            </a:r>
            <a:r>
              <a:rPr lang="en-US" i="1" dirty="0"/>
              <a:t> </a:t>
            </a:r>
            <a:r>
              <a:rPr lang="en-US" i="1" dirty="0" err="1"/>
              <a:t>ta`maluna</a:t>
            </a:r>
            <a:br>
              <a:rPr lang="en-US" dirty="0"/>
            </a:br>
            <a:r>
              <a:rPr lang="en-US" dirty="0"/>
              <a:t>upon His command do you act,</a:t>
            </a:r>
          </a:p>
        </p:txBody>
      </p:sp>
      <p:sp>
        <p:nvSpPr>
          <p:cNvPr id="3" name="Subtitle 2"/>
          <p:cNvSpPr>
            <a:spLocks noGrp="1"/>
          </p:cNvSpPr>
          <p:nvPr>
            <p:ph type="subTitle" idx="1"/>
          </p:nvPr>
        </p:nvSpPr>
        <p:spPr/>
        <p:txBody>
          <a:bodyPr/>
          <a:lstStyle/>
          <a:p>
            <a:r>
              <a:rPr lang="ur-PK" dirty="0"/>
              <a:t>اس کے قانون اور حکم پر عمل کریں</a:t>
            </a:r>
          </a:p>
          <a:p>
            <a:br>
              <a:rPr lang="ur-PK" dirty="0"/>
            </a:br>
            <a:endParaRPr lang="en-US" dirty="0"/>
          </a:p>
        </p:txBody>
      </p:sp>
    </p:spTree>
    <p:extLst>
      <p:ext uri="{BB962C8B-B14F-4D97-AF65-F5344CB8AC3E}">
        <p14:creationId xmlns:p14="http://schemas.microsoft.com/office/powerpoint/2010/main" val="3955441548"/>
      </p:ext>
    </p:extLst>
  </p:cSld>
  <p:clrMapOvr>
    <a:masterClrMapping/>
  </p:clrMapOvr>
  <p:transition>
    <p:fade/>
  </p:transition>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وَإِلَىٰ سَبِيلِهِ تُرْشِدُونَ</a:t>
            </a:r>
            <a:br>
              <a:rPr lang="en-US" dirty="0"/>
            </a:br>
            <a:r>
              <a:rPr lang="en-US" i="1" dirty="0" err="1"/>
              <a:t>wa</a:t>
            </a:r>
            <a:r>
              <a:rPr lang="en-US" i="1" dirty="0"/>
              <a:t> </a:t>
            </a:r>
            <a:r>
              <a:rPr lang="en-US" i="1" dirty="0" err="1"/>
              <a:t>ila</a:t>
            </a:r>
            <a:r>
              <a:rPr lang="en-US" i="1" dirty="0"/>
              <a:t> </a:t>
            </a:r>
            <a:r>
              <a:rPr lang="en-US" i="1" dirty="0" err="1"/>
              <a:t>sabilihi</a:t>
            </a:r>
            <a:r>
              <a:rPr lang="en-US" i="1" dirty="0"/>
              <a:t> </a:t>
            </a:r>
            <a:r>
              <a:rPr lang="en-US" i="1" dirty="0" err="1"/>
              <a:t>turshiduna</a:t>
            </a:r>
            <a:br>
              <a:rPr lang="en-US" dirty="0"/>
            </a:br>
            <a:r>
              <a:rPr lang="en-US" dirty="0"/>
              <a:t>to His path do you direct,</a:t>
            </a:r>
          </a:p>
        </p:txBody>
      </p:sp>
      <p:sp>
        <p:nvSpPr>
          <p:cNvPr id="3" name="Subtitle 2"/>
          <p:cNvSpPr>
            <a:spLocks noGrp="1"/>
          </p:cNvSpPr>
          <p:nvPr>
            <p:ph type="subTitle" idx="1"/>
          </p:nvPr>
        </p:nvSpPr>
        <p:spPr/>
        <p:txBody>
          <a:bodyPr/>
          <a:lstStyle/>
          <a:p>
            <a:r>
              <a:rPr lang="ur-PK" dirty="0"/>
              <a:t>اس کے راستے کی رہنمائی کریں</a:t>
            </a:r>
          </a:p>
          <a:p>
            <a:br>
              <a:rPr lang="ur-PK" dirty="0"/>
            </a:br>
            <a:endParaRPr lang="en-US" dirty="0"/>
          </a:p>
        </p:txBody>
      </p:sp>
    </p:spTree>
    <p:extLst>
      <p:ext uri="{BB962C8B-B14F-4D97-AF65-F5344CB8AC3E}">
        <p14:creationId xmlns:p14="http://schemas.microsoft.com/office/powerpoint/2010/main" val="4227209095"/>
      </p:ext>
    </p:extLst>
  </p:cSld>
  <p:clrMapOvr>
    <a:masterClrMapping/>
  </p:clrMapOvr>
  <p:transition>
    <p:fade/>
  </p:transition>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وَبِقَوْلِهِ تَحْكُمُونَ</a:t>
            </a:r>
            <a:br>
              <a:rPr lang="en-US" dirty="0"/>
            </a:br>
            <a:r>
              <a:rPr lang="en-US" i="1" dirty="0" err="1"/>
              <a:t>wa</a:t>
            </a:r>
            <a:r>
              <a:rPr lang="en-US" i="1" dirty="0"/>
              <a:t> </a:t>
            </a:r>
            <a:r>
              <a:rPr lang="en-US" i="1" dirty="0" err="1"/>
              <a:t>biqawlihi</a:t>
            </a:r>
            <a:r>
              <a:rPr lang="en-US" i="1" dirty="0"/>
              <a:t> </a:t>
            </a:r>
            <a:r>
              <a:rPr lang="en-US" i="1" dirty="0" err="1"/>
              <a:t>tahkumuna</a:t>
            </a:r>
            <a:br>
              <a:rPr lang="en-US" dirty="0"/>
            </a:br>
            <a:r>
              <a:rPr lang="en-US" dirty="0"/>
              <a:t>and according to His saying do you judge.</a:t>
            </a:r>
          </a:p>
        </p:txBody>
      </p:sp>
      <p:sp>
        <p:nvSpPr>
          <p:cNvPr id="3" name="Subtitle 2"/>
          <p:cNvSpPr>
            <a:spLocks noGrp="1"/>
          </p:cNvSpPr>
          <p:nvPr>
            <p:ph type="subTitle" idx="1"/>
          </p:nvPr>
        </p:nvSpPr>
        <p:spPr>
          <a:xfrm>
            <a:off x="1828800" y="4419600"/>
            <a:ext cx="8534400" cy="1219200"/>
          </a:xfrm>
        </p:spPr>
        <p:txBody>
          <a:bodyPr/>
          <a:lstStyle/>
          <a:p>
            <a:r>
              <a:rPr lang="ur-PK" dirty="0"/>
              <a:t>اس کے کلام کے نام پر اختیار استعمال کرو</a:t>
            </a:r>
          </a:p>
          <a:p>
            <a:br>
              <a:rPr lang="ur-PK" dirty="0"/>
            </a:br>
            <a:endParaRPr lang="en-US" dirty="0"/>
          </a:p>
        </p:txBody>
      </p:sp>
    </p:spTree>
    <p:extLst>
      <p:ext uri="{BB962C8B-B14F-4D97-AF65-F5344CB8AC3E}">
        <p14:creationId xmlns:p14="http://schemas.microsoft.com/office/powerpoint/2010/main" val="3126728385"/>
      </p:ext>
    </p:extLst>
  </p:cSld>
  <p:clrMapOvr>
    <a:masterClrMapping/>
  </p:clrMapOvr>
  <p:transition>
    <p:fade/>
  </p:transition>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سَعَدَ مَنْ وَالاَكُمْ</a:t>
            </a:r>
            <a:br>
              <a:rPr lang="en-US" dirty="0"/>
            </a:br>
            <a:r>
              <a:rPr lang="en-US" i="1" dirty="0" err="1"/>
              <a:t>sa`ada</a:t>
            </a:r>
            <a:r>
              <a:rPr lang="en-US" i="1" dirty="0"/>
              <a:t> man </a:t>
            </a:r>
            <a:r>
              <a:rPr lang="en-US" i="1" dirty="0" err="1"/>
              <a:t>walakum</a:t>
            </a:r>
            <a:br>
              <a:rPr lang="en-US" dirty="0"/>
            </a:br>
            <a:r>
              <a:rPr lang="en-US" dirty="0"/>
              <a:t>Happy is he who is loyal to you,</a:t>
            </a:r>
          </a:p>
        </p:txBody>
      </p:sp>
      <p:sp>
        <p:nvSpPr>
          <p:cNvPr id="3" name="Subtitle 2"/>
          <p:cNvSpPr>
            <a:spLocks noGrp="1"/>
          </p:cNvSpPr>
          <p:nvPr>
            <p:ph type="subTitle" idx="1"/>
          </p:nvPr>
        </p:nvSpPr>
        <p:spPr/>
        <p:txBody>
          <a:bodyPr/>
          <a:lstStyle/>
          <a:p>
            <a:r>
              <a:rPr lang="ur-PK" dirty="0"/>
              <a:t>مبارک اور کامیاب وہ ہے جو آپ کے ساتھ کھڑا ہے</a:t>
            </a:r>
          </a:p>
          <a:p>
            <a:br>
              <a:rPr lang="ur-PK" dirty="0"/>
            </a:br>
            <a:endParaRPr lang="en-US" dirty="0"/>
          </a:p>
        </p:txBody>
      </p:sp>
    </p:spTree>
    <p:extLst>
      <p:ext uri="{BB962C8B-B14F-4D97-AF65-F5344CB8AC3E}">
        <p14:creationId xmlns:p14="http://schemas.microsoft.com/office/powerpoint/2010/main" val="3908128342"/>
      </p:ext>
    </p:extLst>
  </p:cSld>
  <p:clrMapOvr>
    <a:masterClrMapping/>
  </p:clrMapOvr>
  <p:transition>
    <p:fade/>
  </p:transition>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وَهَلَكَ مَنْ عَادَاكُمْ</a:t>
            </a:r>
            <a:br>
              <a:rPr lang="en-US" dirty="0"/>
            </a:br>
            <a:r>
              <a:rPr lang="en-US" i="1" dirty="0" err="1"/>
              <a:t>wa</a:t>
            </a:r>
            <a:r>
              <a:rPr lang="en-US" i="1" dirty="0"/>
              <a:t> </a:t>
            </a:r>
            <a:r>
              <a:rPr lang="en-US" i="1" dirty="0" err="1"/>
              <a:t>halaka</a:t>
            </a:r>
            <a:r>
              <a:rPr lang="en-US" i="1" dirty="0"/>
              <a:t> man `</a:t>
            </a:r>
            <a:r>
              <a:rPr lang="en-US" i="1" dirty="0" err="1"/>
              <a:t>adakum</a:t>
            </a:r>
            <a:br>
              <a:rPr lang="en-US" dirty="0"/>
            </a:br>
            <a:r>
              <a:rPr lang="en-US" dirty="0"/>
              <a:t>desolate is he who forsakes you,</a:t>
            </a:r>
          </a:p>
        </p:txBody>
      </p:sp>
      <p:sp>
        <p:nvSpPr>
          <p:cNvPr id="3" name="Subtitle 2"/>
          <p:cNvSpPr>
            <a:spLocks noGrp="1"/>
          </p:cNvSpPr>
          <p:nvPr>
            <p:ph type="subTitle" idx="1"/>
          </p:nvPr>
        </p:nvSpPr>
        <p:spPr/>
        <p:txBody>
          <a:bodyPr/>
          <a:lstStyle/>
          <a:p>
            <a:r>
              <a:rPr lang="ur-PK" dirty="0"/>
              <a:t>کھویا اور ویران ہے وہی جو آپ کو ترک کرتا ہے</a:t>
            </a:r>
          </a:p>
          <a:p>
            <a:br>
              <a:rPr lang="ur-PK" dirty="0"/>
            </a:br>
            <a:endParaRPr lang="en-US" dirty="0"/>
          </a:p>
        </p:txBody>
      </p:sp>
    </p:spTree>
    <p:extLst>
      <p:ext uri="{BB962C8B-B14F-4D97-AF65-F5344CB8AC3E}">
        <p14:creationId xmlns:p14="http://schemas.microsoft.com/office/powerpoint/2010/main" val="1372610594"/>
      </p:ext>
    </p:extLst>
  </p:cSld>
  <p:clrMapOvr>
    <a:masterClrMapping/>
  </p:clrMapOvr>
  <p:transition>
    <p:fade/>
  </p:transition>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وَخَابَ مَنْ جَحَدَكُمْ</a:t>
            </a:r>
            <a:br>
              <a:rPr lang="en-US" dirty="0"/>
            </a:br>
            <a:r>
              <a:rPr lang="en-US" i="1" dirty="0" err="1"/>
              <a:t>wa</a:t>
            </a:r>
            <a:r>
              <a:rPr lang="en-US" i="1" dirty="0"/>
              <a:t> </a:t>
            </a:r>
            <a:r>
              <a:rPr lang="en-US" i="1" dirty="0" err="1"/>
              <a:t>khaba</a:t>
            </a:r>
            <a:r>
              <a:rPr lang="en-US" i="1" dirty="0"/>
              <a:t> man </a:t>
            </a:r>
            <a:r>
              <a:rPr lang="en-US" i="1" dirty="0" err="1"/>
              <a:t>jahadakum</a:t>
            </a:r>
            <a:br>
              <a:rPr lang="en-US" dirty="0"/>
            </a:br>
            <a:r>
              <a:rPr lang="en-US" dirty="0"/>
              <a:t>disappointed is he who denies you,</a:t>
            </a:r>
          </a:p>
        </p:txBody>
      </p:sp>
      <p:sp>
        <p:nvSpPr>
          <p:cNvPr id="3" name="Subtitle 2"/>
          <p:cNvSpPr>
            <a:spLocks noGrp="1"/>
          </p:cNvSpPr>
          <p:nvPr>
            <p:ph type="subTitle" idx="1"/>
          </p:nvPr>
        </p:nvSpPr>
        <p:spPr/>
        <p:txBody>
          <a:bodyPr/>
          <a:lstStyle/>
          <a:p>
            <a:r>
              <a:rPr lang="ur-PK" dirty="0"/>
              <a:t>واضح اور کم جانتا ہے وہ جو بہتر جانتا ہے لیکن آپ سے انکار کرتا ہے</a:t>
            </a:r>
          </a:p>
          <a:p>
            <a:br>
              <a:rPr lang="ur-PK" dirty="0"/>
            </a:br>
            <a:endParaRPr lang="en-US" dirty="0"/>
          </a:p>
        </p:txBody>
      </p:sp>
    </p:spTree>
    <p:extLst>
      <p:ext uri="{BB962C8B-B14F-4D97-AF65-F5344CB8AC3E}">
        <p14:creationId xmlns:p14="http://schemas.microsoft.com/office/powerpoint/2010/main" val="2102260765"/>
      </p:ext>
    </p:extLst>
  </p:cSld>
  <p:clrMapOvr>
    <a:masterClrMapping/>
  </p:clrMapOvr>
  <p:transition>
    <p:fade/>
  </p:transition>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وَضَلَّ مَنْ فَارَقَكُمْ</a:t>
            </a:r>
            <a:br>
              <a:rPr lang="en-US" dirty="0"/>
            </a:br>
            <a:r>
              <a:rPr lang="en-US" i="1" dirty="0" err="1"/>
              <a:t>wa</a:t>
            </a:r>
            <a:r>
              <a:rPr lang="en-US" i="1" dirty="0"/>
              <a:t> </a:t>
            </a:r>
            <a:r>
              <a:rPr lang="en-US" i="1" dirty="0" err="1"/>
              <a:t>dalla</a:t>
            </a:r>
            <a:r>
              <a:rPr lang="en-US" i="1" dirty="0"/>
              <a:t> man </a:t>
            </a:r>
            <a:r>
              <a:rPr lang="en-US" i="1" dirty="0" err="1"/>
              <a:t>faraqakum</a:t>
            </a:r>
            <a:br>
              <a:rPr lang="en-US" dirty="0"/>
            </a:br>
            <a:r>
              <a:rPr lang="en-US" dirty="0"/>
              <a:t>straying off is he who separates himself from you,</a:t>
            </a:r>
          </a:p>
        </p:txBody>
      </p:sp>
      <p:sp>
        <p:nvSpPr>
          <p:cNvPr id="3" name="Subtitle 2"/>
          <p:cNvSpPr>
            <a:spLocks noGrp="1"/>
          </p:cNvSpPr>
          <p:nvPr>
            <p:ph type="subTitle" idx="1"/>
          </p:nvPr>
        </p:nvSpPr>
        <p:spPr>
          <a:xfrm>
            <a:off x="1828800" y="4495800"/>
            <a:ext cx="8534400" cy="1752600"/>
          </a:xfrm>
        </p:spPr>
        <p:txBody>
          <a:bodyPr/>
          <a:lstStyle/>
          <a:p>
            <a:r>
              <a:rPr lang="ur-PK" dirty="0"/>
              <a:t>جو تم سے خود کو الگ کرتا ہے وہ گمراہ ہوجاتا ہے</a:t>
            </a:r>
          </a:p>
          <a:p>
            <a:br>
              <a:rPr lang="ur-PK" dirty="0"/>
            </a:br>
            <a:endParaRPr lang="en-US" dirty="0"/>
          </a:p>
        </p:txBody>
      </p:sp>
    </p:spTree>
    <p:extLst>
      <p:ext uri="{BB962C8B-B14F-4D97-AF65-F5344CB8AC3E}">
        <p14:creationId xmlns:p14="http://schemas.microsoft.com/office/powerpoint/2010/main" val="486466649"/>
      </p:ext>
    </p:extLst>
  </p:cSld>
  <p:clrMapOvr>
    <a:masterClrMapping/>
  </p:clrMapOvr>
  <p:transition>
    <p:fade/>
  </p:transition>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وَفَازَ مَنْ تَمَسَّكَ بِكُمْ</a:t>
            </a:r>
            <a:br>
              <a:rPr lang="en-US" dirty="0"/>
            </a:br>
            <a:r>
              <a:rPr lang="en-US" i="1" dirty="0" err="1"/>
              <a:t>wa</a:t>
            </a:r>
            <a:r>
              <a:rPr lang="en-US" i="1" dirty="0"/>
              <a:t> </a:t>
            </a:r>
            <a:r>
              <a:rPr lang="en-US" i="1" dirty="0" err="1"/>
              <a:t>faza</a:t>
            </a:r>
            <a:r>
              <a:rPr lang="en-US" i="1" dirty="0"/>
              <a:t> man </a:t>
            </a:r>
            <a:r>
              <a:rPr lang="en-US" i="1" dirty="0" err="1"/>
              <a:t>tamassaka</a:t>
            </a:r>
            <a:r>
              <a:rPr lang="en-US" i="1" dirty="0"/>
              <a:t> </a:t>
            </a:r>
            <a:r>
              <a:rPr lang="en-US" i="1" dirty="0" err="1"/>
              <a:t>bikum</a:t>
            </a:r>
            <a:br>
              <a:rPr lang="en-US" dirty="0"/>
            </a:br>
            <a:r>
              <a:rPr lang="en-US" dirty="0"/>
              <a:t>winner is he who adheres to you,</a:t>
            </a:r>
          </a:p>
        </p:txBody>
      </p:sp>
      <p:sp>
        <p:nvSpPr>
          <p:cNvPr id="3" name="Subtitle 2"/>
          <p:cNvSpPr>
            <a:spLocks noGrp="1"/>
          </p:cNvSpPr>
          <p:nvPr>
            <p:ph type="subTitle" idx="1"/>
          </p:nvPr>
        </p:nvSpPr>
        <p:spPr/>
        <p:txBody>
          <a:bodyPr/>
          <a:lstStyle/>
          <a:p>
            <a:r>
              <a:rPr lang="ur-PK" dirty="0"/>
              <a:t>جو تم سے چمٹ جاتا ہے وہ اپنے مقصد کو حاصل کرتا ہے</a:t>
            </a:r>
          </a:p>
          <a:p>
            <a:br>
              <a:rPr lang="ur-PK" dirty="0"/>
            </a:br>
            <a:endParaRPr lang="en-US" dirty="0"/>
          </a:p>
        </p:txBody>
      </p:sp>
    </p:spTree>
    <p:extLst>
      <p:ext uri="{BB962C8B-B14F-4D97-AF65-F5344CB8AC3E}">
        <p14:creationId xmlns:p14="http://schemas.microsoft.com/office/powerpoint/2010/main" val="1119388074"/>
      </p:ext>
    </p:extLst>
  </p:cSld>
  <p:clrMapOvr>
    <a:masterClrMapping/>
  </p:clrMapOvr>
  <p:transition>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وَقَادَةَ ٱلْأُمَمِ</a:t>
            </a:r>
            <a:br>
              <a:rPr lang="en-US" dirty="0"/>
            </a:br>
            <a:r>
              <a:rPr lang="en-US" i="1" dirty="0" err="1"/>
              <a:t>wa</a:t>
            </a:r>
            <a:r>
              <a:rPr lang="en-US" i="1" dirty="0"/>
              <a:t> </a:t>
            </a:r>
            <a:r>
              <a:rPr lang="en-US" i="1" dirty="0" err="1"/>
              <a:t>qadata</a:t>
            </a:r>
            <a:r>
              <a:rPr lang="en-US" i="1" dirty="0"/>
              <a:t> al-umami</a:t>
            </a:r>
            <a:br>
              <a:rPr lang="en-US" dirty="0"/>
            </a:br>
            <a:r>
              <a:rPr lang="en-US" dirty="0"/>
              <a:t>leaders of all nations,</a:t>
            </a:r>
          </a:p>
        </p:txBody>
      </p:sp>
      <p:sp>
        <p:nvSpPr>
          <p:cNvPr id="3" name="Subtitle 2"/>
          <p:cNvSpPr>
            <a:spLocks noGrp="1"/>
          </p:cNvSpPr>
          <p:nvPr>
            <p:ph type="subTitle" idx="1"/>
          </p:nvPr>
        </p:nvSpPr>
        <p:spPr/>
        <p:txBody>
          <a:bodyPr/>
          <a:lstStyle/>
          <a:p>
            <a:r>
              <a:rPr lang="ur-PK" dirty="0"/>
              <a:t>تمام اقوام کے قائدین</a:t>
            </a:r>
          </a:p>
          <a:p>
            <a:br>
              <a:rPr lang="ur-PK" dirty="0"/>
            </a:br>
            <a:endParaRPr lang="en-US" dirty="0"/>
          </a:p>
        </p:txBody>
      </p:sp>
    </p:spTree>
    <p:extLst>
      <p:ext uri="{BB962C8B-B14F-4D97-AF65-F5344CB8AC3E}">
        <p14:creationId xmlns:p14="http://schemas.microsoft.com/office/powerpoint/2010/main" val="425633422"/>
      </p:ext>
    </p:extLst>
  </p:cSld>
  <p:clrMapOvr>
    <a:masterClrMapping/>
  </p:clrMapOvr>
  <p:transition>
    <p:fade/>
  </p:transition>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وَأَمِنَ مَنْ لَجَأَ إِلَيْكُمْ</a:t>
            </a:r>
            <a:br>
              <a:rPr lang="en-US" dirty="0"/>
            </a:br>
            <a:r>
              <a:rPr lang="en-US" i="1" dirty="0" err="1"/>
              <a:t>wa</a:t>
            </a:r>
            <a:r>
              <a:rPr lang="en-US" i="1" dirty="0"/>
              <a:t> </a:t>
            </a:r>
            <a:r>
              <a:rPr lang="en-US" i="1" dirty="0" err="1"/>
              <a:t>amina</a:t>
            </a:r>
            <a:r>
              <a:rPr lang="en-US" i="1" dirty="0"/>
              <a:t> man </a:t>
            </a:r>
            <a:r>
              <a:rPr lang="en-US" i="1" dirty="0" err="1"/>
              <a:t>laja</a:t>
            </a:r>
            <a:r>
              <a:rPr lang="en-US" i="1" dirty="0"/>
              <a:t>' </a:t>
            </a:r>
            <a:r>
              <a:rPr lang="en-US" i="1" dirty="0" err="1"/>
              <a:t>ilaykum</a:t>
            </a:r>
            <a:br>
              <a:rPr lang="en-US" dirty="0"/>
            </a:br>
            <a:r>
              <a:rPr lang="en-US" dirty="0"/>
              <a:t>secured is he who resorts to you,</a:t>
            </a:r>
          </a:p>
        </p:txBody>
      </p:sp>
      <p:sp>
        <p:nvSpPr>
          <p:cNvPr id="3" name="Subtitle 2"/>
          <p:cNvSpPr>
            <a:spLocks noGrp="1"/>
          </p:cNvSpPr>
          <p:nvPr>
            <p:ph type="subTitle" idx="1"/>
          </p:nvPr>
        </p:nvSpPr>
        <p:spPr/>
        <p:txBody>
          <a:bodyPr/>
          <a:lstStyle/>
          <a:p>
            <a:r>
              <a:rPr lang="ur-PK" dirty="0"/>
              <a:t>جو آپ سے پناہ لیتا ہے وہ اپنے آپ کو بچاتا ہے</a:t>
            </a:r>
          </a:p>
          <a:p>
            <a:br>
              <a:rPr lang="ur-PK" dirty="0"/>
            </a:br>
            <a:endParaRPr lang="en-US" dirty="0"/>
          </a:p>
        </p:txBody>
      </p:sp>
    </p:spTree>
    <p:extLst>
      <p:ext uri="{BB962C8B-B14F-4D97-AF65-F5344CB8AC3E}">
        <p14:creationId xmlns:p14="http://schemas.microsoft.com/office/powerpoint/2010/main" val="657449697"/>
      </p:ext>
    </p:extLst>
  </p:cSld>
  <p:clrMapOvr>
    <a:masterClrMapping/>
  </p:clrMapOvr>
  <p:transition>
    <p:fade/>
  </p:transition>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وَسَلِمَ مَنْ صَدَّقَكُمْ</a:t>
            </a:r>
            <a:br>
              <a:rPr lang="en-US" dirty="0"/>
            </a:br>
            <a:r>
              <a:rPr lang="en-US" i="1" dirty="0" err="1"/>
              <a:t>wa</a:t>
            </a:r>
            <a:r>
              <a:rPr lang="en-US" i="1" dirty="0"/>
              <a:t> </a:t>
            </a:r>
            <a:r>
              <a:rPr lang="en-US" i="1" dirty="0" err="1"/>
              <a:t>salima</a:t>
            </a:r>
            <a:r>
              <a:rPr lang="en-US" i="1" dirty="0"/>
              <a:t> man </a:t>
            </a:r>
            <a:r>
              <a:rPr lang="en-US" i="1" dirty="0" err="1"/>
              <a:t>saddaqakum</a:t>
            </a:r>
            <a:br>
              <a:rPr lang="en-US" dirty="0"/>
            </a:br>
            <a:r>
              <a:rPr lang="en-US" dirty="0"/>
              <a:t>saved is he who gives credence to you,</a:t>
            </a:r>
          </a:p>
        </p:txBody>
      </p:sp>
      <p:sp>
        <p:nvSpPr>
          <p:cNvPr id="3" name="Subtitle 2"/>
          <p:cNvSpPr>
            <a:spLocks noGrp="1"/>
          </p:cNvSpPr>
          <p:nvPr>
            <p:ph type="subTitle" idx="1"/>
          </p:nvPr>
        </p:nvSpPr>
        <p:spPr/>
        <p:txBody>
          <a:bodyPr/>
          <a:lstStyle/>
          <a:p>
            <a:r>
              <a:rPr lang="ur-PK" dirty="0"/>
              <a:t>مبارک ہے وہ جو آپ کی سچائی سے واقف ہو</a:t>
            </a:r>
          </a:p>
          <a:p>
            <a:br>
              <a:rPr lang="ur-PK" dirty="0"/>
            </a:br>
            <a:endParaRPr lang="en-US" dirty="0"/>
          </a:p>
        </p:txBody>
      </p:sp>
    </p:spTree>
    <p:extLst>
      <p:ext uri="{BB962C8B-B14F-4D97-AF65-F5344CB8AC3E}">
        <p14:creationId xmlns:p14="http://schemas.microsoft.com/office/powerpoint/2010/main" val="614460050"/>
      </p:ext>
    </p:extLst>
  </p:cSld>
  <p:clrMapOvr>
    <a:masterClrMapping/>
  </p:clrMapOvr>
  <p:transition>
    <p:fade/>
  </p:transition>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وَهُدِيَ مَنِ ٱعْتَصَمَ بِكُمْ</a:t>
            </a:r>
            <a:br>
              <a:rPr lang="en-US" dirty="0"/>
            </a:br>
            <a:r>
              <a:rPr lang="en-US" i="1" dirty="0" err="1"/>
              <a:t>wa</a:t>
            </a:r>
            <a:r>
              <a:rPr lang="en-US" i="1" dirty="0"/>
              <a:t> </a:t>
            </a:r>
            <a:r>
              <a:rPr lang="en-US" i="1" dirty="0" err="1"/>
              <a:t>hudiya</a:t>
            </a:r>
            <a:r>
              <a:rPr lang="en-US" i="1" dirty="0"/>
              <a:t> man </a:t>
            </a:r>
            <a:r>
              <a:rPr lang="en-US" i="1" dirty="0" err="1"/>
              <a:t>i`tasama</a:t>
            </a:r>
            <a:r>
              <a:rPr lang="en-US" i="1" dirty="0"/>
              <a:t> </a:t>
            </a:r>
            <a:r>
              <a:rPr lang="en-US" i="1" dirty="0" err="1"/>
              <a:t>bikum</a:t>
            </a:r>
            <a:br>
              <a:rPr lang="en-US" dirty="0"/>
            </a:br>
            <a:r>
              <a:rPr lang="en-US" dirty="0"/>
              <a:t>and rightly guided is he who takes shelter in you.</a:t>
            </a:r>
          </a:p>
        </p:txBody>
      </p:sp>
      <p:sp>
        <p:nvSpPr>
          <p:cNvPr id="3" name="Subtitle 2"/>
          <p:cNvSpPr>
            <a:spLocks noGrp="1"/>
          </p:cNvSpPr>
          <p:nvPr>
            <p:ph type="subTitle" idx="1"/>
          </p:nvPr>
        </p:nvSpPr>
        <p:spPr>
          <a:xfrm>
            <a:off x="1828800" y="4267200"/>
            <a:ext cx="8534400" cy="1371600"/>
          </a:xfrm>
        </p:spPr>
        <p:txBody>
          <a:bodyPr/>
          <a:lstStyle/>
          <a:p>
            <a:r>
              <a:rPr lang="ur-PK" dirty="0"/>
              <a:t>وہ جسے تم پر نگاہ ہے وہ سیدھے راستے کو تلاش کرتا ہے</a:t>
            </a:r>
          </a:p>
          <a:p>
            <a:br>
              <a:rPr lang="ur-PK" dirty="0"/>
            </a:br>
            <a:endParaRPr lang="en-US" dirty="0"/>
          </a:p>
        </p:txBody>
      </p:sp>
    </p:spTree>
    <p:extLst>
      <p:ext uri="{BB962C8B-B14F-4D97-AF65-F5344CB8AC3E}">
        <p14:creationId xmlns:p14="http://schemas.microsoft.com/office/powerpoint/2010/main" val="397130526"/>
      </p:ext>
    </p:extLst>
  </p:cSld>
  <p:clrMapOvr>
    <a:masterClrMapping/>
  </p:clrMapOvr>
  <p:transition>
    <p:fade/>
  </p:transition>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مَنِ ٱتَّبَعَكُمْ فَٱلْجَنَّةُ مَأْوَاهُ</a:t>
            </a:r>
            <a:br>
              <a:rPr lang="en-US" dirty="0"/>
            </a:br>
            <a:r>
              <a:rPr lang="en-US" i="1" dirty="0"/>
              <a:t>man </a:t>
            </a:r>
            <a:r>
              <a:rPr lang="en-US" i="1" dirty="0" err="1"/>
              <a:t>ittaba`akum</a:t>
            </a:r>
            <a:r>
              <a:rPr lang="en-US" i="1" dirty="0"/>
              <a:t> </a:t>
            </a:r>
            <a:r>
              <a:rPr lang="en-US" i="1" dirty="0" err="1"/>
              <a:t>faljannatu</a:t>
            </a:r>
            <a:r>
              <a:rPr lang="en-US" i="1" dirty="0"/>
              <a:t> </a:t>
            </a:r>
            <a:r>
              <a:rPr lang="en-US" i="1" dirty="0" err="1"/>
              <a:t>ma'wahu</a:t>
            </a:r>
            <a:br>
              <a:rPr lang="en-US" dirty="0"/>
            </a:br>
            <a:r>
              <a:rPr lang="en-US" dirty="0"/>
              <a:t>As to whoever follows you, Paradise will be his abode.</a:t>
            </a:r>
          </a:p>
        </p:txBody>
      </p:sp>
      <p:sp>
        <p:nvSpPr>
          <p:cNvPr id="3" name="Subtitle 2"/>
          <p:cNvSpPr>
            <a:spLocks noGrp="1"/>
          </p:cNvSpPr>
          <p:nvPr>
            <p:ph type="subTitle" idx="1"/>
          </p:nvPr>
        </p:nvSpPr>
        <p:spPr>
          <a:xfrm>
            <a:off x="1828800" y="4267200"/>
            <a:ext cx="8534400" cy="1752600"/>
          </a:xfrm>
        </p:spPr>
        <p:txBody>
          <a:bodyPr/>
          <a:lstStyle/>
          <a:p>
            <a:r>
              <a:rPr lang="ur-PK" dirty="0"/>
              <a:t>جو تمہاری پیروی کرے گا وہ جنت میں رہے گا</a:t>
            </a:r>
          </a:p>
          <a:p>
            <a:br>
              <a:rPr lang="ur-PK" dirty="0"/>
            </a:br>
            <a:endParaRPr lang="en-US" dirty="0"/>
          </a:p>
        </p:txBody>
      </p:sp>
    </p:spTree>
    <p:extLst>
      <p:ext uri="{BB962C8B-B14F-4D97-AF65-F5344CB8AC3E}">
        <p14:creationId xmlns:p14="http://schemas.microsoft.com/office/powerpoint/2010/main" val="1868945008"/>
      </p:ext>
    </p:extLst>
  </p:cSld>
  <p:clrMapOvr>
    <a:masterClrMapping/>
  </p:clrMapOvr>
  <p:transition>
    <p:fade/>
  </p:transition>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وَمَنْ خَالَفَكُمْ فَٱلنَّارُ مَثْوَاهُ</a:t>
            </a:r>
            <a:br>
              <a:rPr lang="en-US" dirty="0"/>
            </a:br>
            <a:r>
              <a:rPr lang="en-US" i="1" dirty="0" err="1"/>
              <a:t>wa</a:t>
            </a:r>
            <a:r>
              <a:rPr lang="en-US" i="1" dirty="0"/>
              <a:t> man </a:t>
            </a:r>
            <a:r>
              <a:rPr lang="en-US" i="1" dirty="0" err="1"/>
              <a:t>khalafakum</a:t>
            </a:r>
            <a:r>
              <a:rPr lang="en-US" i="1" dirty="0"/>
              <a:t> </a:t>
            </a:r>
            <a:r>
              <a:rPr lang="en-US" i="1" dirty="0" err="1"/>
              <a:t>falnnaru</a:t>
            </a:r>
            <a:r>
              <a:rPr lang="en-US" i="1" dirty="0"/>
              <a:t> </a:t>
            </a:r>
            <a:r>
              <a:rPr lang="en-US" i="1" dirty="0" err="1"/>
              <a:t>mathwahu</a:t>
            </a:r>
            <a:br>
              <a:rPr lang="en-US" dirty="0"/>
            </a:br>
            <a:r>
              <a:rPr lang="en-US" dirty="0"/>
              <a:t>As to whoever dissents you, Hellfire will be his dwelling.</a:t>
            </a:r>
          </a:p>
        </p:txBody>
      </p:sp>
      <p:sp>
        <p:nvSpPr>
          <p:cNvPr id="3" name="Subtitle 2"/>
          <p:cNvSpPr>
            <a:spLocks noGrp="1"/>
          </p:cNvSpPr>
          <p:nvPr>
            <p:ph type="subTitle" idx="1"/>
          </p:nvPr>
        </p:nvSpPr>
        <p:spPr>
          <a:xfrm>
            <a:off x="1828800" y="4648200"/>
            <a:ext cx="8534400" cy="990600"/>
          </a:xfrm>
        </p:spPr>
        <p:txBody>
          <a:bodyPr/>
          <a:lstStyle/>
          <a:p>
            <a:r>
              <a:rPr lang="ur-PK" dirty="0"/>
              <a:t>اور جو تیری مخالفت کرے گا وہ جہنم میں سڑ جائے گا</a:t>
            </a:r>
          </a:p>
          <a:p>
            <a:br>
              <a:rPr lang="ur-PK" dirty="0"/>
            </a:br>
            <a:endParaRPr lang="en-US" dirty="0"/>
          </a:p>
        </p:txBody>
      </p:sp>
    </p:spTree>
    <p:extLst>
      <p:ext uri="{BB962C8B-B14F-4D97-AF65-F5344CB8AC3E}">
        <p14:creationId xmlns:p14="http://schemas.microsoft.com/office/powerpoint/2010/main" val="2499556278"/>
      </p:ext>
    </p:extLst>
  </p:cSld>
  <p:clrMapOvr>
    <a:masterClrMapping/>
  </p:clrMapOvr>
  <p:transition>
    <p:fade/>
  </p:transition>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وَمَنْ جَحَدَكُمْ كَافِرٌ</a:t>
            </a:r>
            <a:br>
              <a:rPr lang="en-US" dirty="0"/>
            </a:br>
            <a:r>
              <a:rPr lang="en-US" i="1" dirty="0" err="1"/>
              <a:t>wa</a:t>
            </a:r>
            <a:r>
              <a:rPr lang="en-US" i="1" dirty="0"/>
              <a:t> man </a:t>
            </a:r>
            <a:r>
              <a:rPr lang="en-US" i="1" dirty="0" err="1"/>
              <a:t>jahadakum</a:t>
            </a:r>
            <a:r>
              <a:rPr lang="en-US" i="1" dirty="0"/>
              <a:t> </a:t>
            </a:r>
            <a:r>
              <a:rPr lang="en-US" i="1" dirty="0" err="1"/>
              <a:t>kafirun</a:t>
            </a:r>
            <a:br>
              <a:rPr lang="en-US" dirty="0"/>
            </a:br>
            <a:r>
              <a:rPr lang="en-US" dirty="0"/>
              <a:t>He who denies you is unbeliever,</a:t>
            </a:r>
            <a:br>
              <a:rPr lang="en-US" dirty="0"/>
            </a:br>
            <a:endParaRPr lang="en-US" dirty="0"/>
          </a:p>
        </p:txBody>
      </p:sp>
      <p:sp>
        <p:nvSpPr>
          <p:cNvPr id="3" name="Subtitle 2"/>
          <p:cNvSpPr>
            <a:spLocks noGrp="1"/>
          </p:cNvSpPr>
          <p:nvPr>
            <p:ph type="subTitle" idx="1"/>
          </p:nvPr>
        </p:nvSpPr>
        <p:spPr/>
        <p:txBody>
          <a:bodyPr/>
          <a:lstStyle/>
          <a:p>
            <a:r>
              <a:rPr lang="ur-PK" dirty="0"/>
              <a:t>جو آپ کو حقیقت میں نہیں کہتا ہے وہ ایمان سے دستبردار ہوجاتا ہے</a:t>
            </a:r>
          </a:p>
          <a:p>
            <a:br>
              <a:rPr lang="ur-PK" dirty="0"/>
            </a:br>
            <a:endParaRPr lang="en-US" dirty="0"/>
          </a:p>
        </p:txBody>
      </p:sp>
    </p:spTree>
    <p:extLst>
      <p:ext uri="{BB962C8B-B14F-4D97-AF65-F5344CB8AC3E}">
        <p14:creationId xmlns:p14="http://schemas.microsoft.com/office/powerpoint/2010/main" val="992975143"/>
      </p:ext>
    </p:extLst>
  </p:cSld>
  <p:clrMapOvr>
    <a:masterClrMapping/>
  </p:clrMapOvr>
  <p:transition>
    <p:fade/>
  </p:transition>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وَمَنْ حَارَبَكُمْ مُشْرِكٌ</a:t>
            </a:r>
            <a:br>
              <a:rPr lang="en-US" dirty="0"/>
            </a:br>
            <a:r>
              <a:rPr lang="en-US" i="1" dirty="0" err="1"/>
              <a:t>wa</a:t>
            </a:r>
            <a:r>
              <a:rPr lang="en-US" i="1" dirty="0"/>
              <a:t> man </a:t>
            </a:r>
            <a:r>
              <a:rPr lang="en-US" i="1" dirty="0" err="1"/>
              <a:t>harabakum</a:t>
            </a:r>
            <a:r>
              <a:rPr lang="en-US" i="1" dirty="0"/>
              <a:t> </a:t>
            </a:r>
            <a:r>
              <a:rPr lang="en-US" i="1" dirty="0" err="1"/>
              <a:t>mushrikun</a:t>
            </a:r>
            <a:br>
              <a:rPr lang="en-US" dirty="0"/>
            </a:br>
            <a:r>
              <a:rPr lang="en-US" dirty="0"/>
              <a:t>he who makes war against you is polytheist,</a:t>
            </a:r>
            <a:br>
              <a:rPr lang="en-US" dirty="0"/>
            </a:br>
            <a:endParaRPr lang="en-US" dirty="0"/>
          </a:p>
        </p:txBody>
      </p:sp>
      <p:sp>
        <p:nvSpPr>
          <p:cNvPr id="3" name="Subtitle 2"/>
          <p:cNvSpPr>
            <a:spLocks noGrp="1"/>
          </p:cNvSpPr>
          <p:nvPr>
            <p:ph type="subTitle" idx="1"/>
          </p:nvPr>
        </p:nvSpPr>
        <p:spPr/>
        <p:txBody>
          <a:bodyPr/>
          <a:lstStyle/>
          <a:p>
            <a:r>
              <a:rPr lang="ur-PK" dirty="0"/>
              <a:t>وہ جو آپ کے خلاف جنگ کرتا ہے اتنا ہی مشرک کی طرح برا ہے</a:t>
            </a:r>
          </a:p>
          <a:p>
            <a:br>
              <a:rPr lang="ur-PK" dirty="0"/>
            </a:br>
            <a:endParaRPr lang="en-US" dirty="0"/>
          </a:p>
        </p:txBody>
      </p:sp>
    </p:spTree>
    <p:extLst>
      <p:ext uri="{BB962C8B-B14F-4D97-AF65-F5344CB8AC3E}">
        <p14:creationId xmlns:p14="http://schemas.microsoft.com/office/powerpoint/2010/main" val="757238668"/>
      </p:ext>
    </p:extLst>
  </p:cSld>
  <p:clrMapOvr>
    <a:masterClrMapping/>
  </p:clrMapOvr>
  <p:transition>
    <p:fade/>
  </p:transition>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وَمَنْ رَدَّ عَلَيْكُمْ فِي أَسْفَلِ دَرْكٍ مِنَ ٱلْجَحِيمِ</a:t>
            </a:r>
            <a:br>
              <a:rPr lang="en-US" dirty="0"/>
            </a:br>
            <a:r>
              <a:rPr lang="en-US" i="1" dirty="0" err="1"/>
              <a:t>wa</a:t>
            </a:r>
            <a:r>
              <a:rPr lang="en-US" i="1" dirty="0"/>
              <a:t> man </a:t>
            </a:r>
            <a:r>
              <a:rPr lang="en-US" i="1" dirty="0" err="1"/>
              <a:t>radda</a:t>
            </a:r>
            <a:r>
              <a:rPr lang="en-US" i="1" dirty="0"/>
              <a:t> `</a:t>
            </a:r>
            <a:r>
              <a:rPr lang="en-US" i="1" dirty="0" err="1"/>
              <a:t>alaykum</a:t>
            </a:r>
            <a:r>
              <a:rPr lang="en-US" i="1" dirty="0"/>
              <a:t> fi </a:t>
            </a:r>
            <a:r>
              <a:rPr lang="en-US" i="1" dirty="0" err="1"/>
              <a:t>asfali</a:t>
            </a:r>
            <a:r>
              <a:rPr lang="en-US" i="1" dirty="0"/>
              <a:t> </a:t>
            </a:r>
            <a:r>
              <a:rPr lang="en-US" i="1" dirty="0" err="1"/>
              <a:t>darakin</a:t>
            </a:r>
            <a:r>
              <a:rPr lang="en-US" i="1" dirty="0"/>
              <a:t> min </a:t>
            </a:r>
            <a:r>
              <a:rPr lang="en-US" i="1" dirty="0" err="1"/>
              <a:t>aljahimi</a:t>
            </a:r>
            <a:br>
              <a:rPr lang="en-US" dirty="0"/>
            </a:br>
            <a:r>
              <a:rPr lang="en-US" dirty="0"/>
              <a:t>and he who objects to you will be in the lowest tier of the burning fire.</a:t>
            </a:r>
          </a:p>
        </p:txBody>
      </p:sp>
      <p:sp>
        <p:nvSpPr>
          <p:cNvPr id="3" name="Subtitle 2"/>
          <p:cNvSpPr>
            <a:spLocks noGrp="1"/>
          </p:cNvSpPr>
          <p:nvPr>
            <p:ph type="subTitle" idx="1"/>
          </p:nvPr>
        </p:nvSpPr>
        <p:spPr>
          <a:xfrm>
            <a:off x="1905000" y="4724400"/>
            <a:ext cx="8534400" cy="1752600"/>
          </a:xfrm>
        </p:spPr>
        <p:txBody>
          <a:bodyPr/>
          <a:lstStyle/>
          <a:p>
            <a:r>
              <a:rPr lang="ur-PK" dirty="0"/>
              <a:t>جو آپ کو ترک کرے گا وہ اپنے آپ کو جلتی ہوئی آگ کے نچلے درجے میں پائے گا</a:t>
            </a:r>
          </a:p>
          <a:p>
            <a:br>
              <a:rPr lang="ur-PK" dirty="0"/>
            </a:br>
            <a:endParaRPr lang="en-US" dirty="0"/>
          </a:p>
        </p:txBody>
      </p:sp>
    </p:spTree>
    <p:extLst>
      <p:ext uri="{BB962C8B-B14F-4D97-AF65-F5344CB8AC3E}">
        <p14:creationId xmlns:p14="http://schemas.microsoft.com/office/powerpoint/2010/main" val="3015889208"/>
      </p:ext>
    </p:extLst>
  </p:cSld>
  <p:clrMapOvr>
    <a:masterClrMapping/>
  </p:clrMapOvr>
  <p:transition>
    <p:fade/>
  </p:transition>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أَشْهَدُ أَنَّ هٰذَا سَابِقٌ لَكُمْ فِيمَا مَضَىٰ</a:t>
            </a:r>
            <a:br>
              <a:rPr lang="en-US" dirty="0"/>
            </a:br>
            <a:r>
              <a:rPr lang="en-US" i="1" dirty="0" err="1"/>
              <a:t>ashhadu</a:t>
            </a:r>
            <a:r>
              <a:rPr lang="en-US" i="1" dirty="0"/>
              <a:t> </a:t>
            </a:r>
            <a:r>
              <a:rPr lang="en-US" i="1" dirty="0" err="1"/>
              <a:t>anna</a:t>
            </a:r>
            <a:r>
              <a:rPr lang="en-US" i="1" dirty="0"/>
              <a:t> </a:t>
            </a:r>
            <a:r>
              <a:rPr lang="en-US" i="1" dirty="0" err="1"/>
              <a:t>hadha</a:t>
            </a:r>
            <a:r>
              <a:rPr lang="en-US" i="1" dirty="0"/>
              <a:t> </a:t>
            </a:r>
            <a:r>
              <a:rPr lang="en-US" i="1" dirty="0" err="1"/>
              <a:t>sabiqun</a:t>
            </a:r>
            <a:r>
              <a:rPr lang="en-US" i="1" dirty="0"/>
              <a:t> </a:t>
            </a:r>
            <a:r>
              <a:rPr lang="en-US" i="1" dirty="0" err="1"/>
              <a:t>lakum</a:t>
            </a:r>
            <a:r>
              <a:rPr lang="en-US" i="1" dirty="0"/>
              <a:t> </a:t>
            </a:r>
            <a:r>
              <a:rPr lang="en-US" i="1" dirty="0" err="1"/>
              <a:t>fima</a:t>
            </a:r>
            <a:r>
              <a:rPr lang="en-US" i="1" dirty="0"/>
              <a:t> </a:t>
            </a:r>
            <a:r>
              <a:rPr lang="en-US" i="1" dirty="0" err="1"/>
              <a:t>mada</a:t>
            </a:r>
            <a:br>
              <a:rPr lang="en-US" dirty="0"/>
            </a:br>
            <a:r>
              <a:rPr lang="en-US" dirty="0"/>
              <a:t>I bear witness that all the previous was pre-decided for you</a:t>
            </a:r>
          </a:p>
        </p:txBody>
      </p:sp>
      <p:sp>
        <p:nvSpPr>
          <p:cNvPr id="3" name="Subtitle 2"/>
          <p:cNvSpPr>
            <a:spLocks noGrp="1"/>
          </p:cNvSpPr>
          <p:nvPr>
            <p:ph type="subTitle" idx="1"/>
          </p:nvPr>
        </p:nvSpPr>
        <p:spPr>
          <a:xfrm>
            <a:off x="1828800" y="4495800"/>
            <a:ext cx="8534400" cy="1143000"/>
          </a:xfrm>
        </p:spPr>
        <p:txBody>
          <a:bodyPr/>
          <a:lstStyle/>
          <a:p>
            <a:r>
              <a:rPr lang="ur-PK" dirty="0"/>
              <a:t>میں گواہی دیتا ہوں کہ پچھلا سب آپ کے لئے پہلے سے طے شدہ تھا</a:t>
            </a:r>
          </a:p>
          <a:p>
            <a:br>
              <a:rPr lang="ur-PK" dirty="0"/>
            </a:br>
            <a:endParaRPr lang="en-US" dirty="0"/>
          </a:p>
        </p:txBody>
      </p:sp>
    </p:spTree>
    <p:extLst>
      <p:ext uri="{BB962C8B-B14F-4D97-AF65-F5344CB8AC3E}">
        <p14:creationId xmlns:p14="http://schemas.microsoft.com/office/powerpoint/2010/main" val="1526458078"/>
      </p:ext>
    </p:extLst>
  </p:cSld>
  <p:clrMapOvr>
    <a:masterClrMapping/>
  </p:clrMapOvr>
  <p:transition>
    <p:fade/>
  </p:transition>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وَجَارٍ لَكُمْ فِيمَا بَقِيَ</a:t>
            </a:r>
            <a:br>
              <a:rPr lang="en-US" dirty="0"/>
            </a:br>
            <a:r>
              <a:rPr lang="en-US" i="1" dirty="0" err="1"/>
              <a:t>wa</a:t>
            </a:r>
            <a:r>
              <a:rPr lang="en-US" i="1" dirty="0"/>
              <a:t> </a:t>
            </a:r>
            <a:r>
              <a:rPr lang="en-US" i="1" dirty="0" err="1"/>
              <a:t>jarin</a:t>
            </a:r>
            <a:r>
              <a:rPr lang="en-US" i="1" dirty="0"/>
              <a:t> </a:t>
            </a:r>
            <a:r>
              <a:rPr lang="en-US" i="1" dirty="0" err="1"/>
              <a:t>lakum</a:t>
            </a:r>
            <a:r>
              <a:rPr lang="en-US" i="1" dirty="0"/>
              <a:t> </a:t>
            </a:r>
            <a:r>
              <a:rPr lang="en-US" i="1" dirty="0" err="1"/>
              <a:t>fima</a:t>
            </a:r>
            <a:r>
              <a:rPr lang="en-US" i="1" dirty="0"/>
              <a:t> </a:t>
            </a:r>
            <a:r>
              <a:rPr lang="en-US" i="1" dirty="0" err="1"/>
              <a:t>baqiya</a:t>
            </a:r>
            <a:br>
              <a:rPr lang="en-US" dirty="0"/>
            </a:br>
            <a:r>
              <a:rPr lang="en-US" dirty="0"/>
              <a:t>and it will continue in the future;</a:t>
            </a:r>
            <a:br>
              <a:rPr lang="en-US" dirty="0"/>
            </a:br>
            <a:endParaRPr lang="en-US" dirty="0"/>
          </a:p>
        </p:txBody>
      </p:sp>
      <p:sp>
        <p:nvSpPr>
          <p:cNvPr id="3" name="Subtitle 2"/>
          <p:cNvSpPr>
            <a:spLocks noGrp="1"/>
          </p:cNvSpPr>
          <p:nvPr>
            <p:ph type="subTitle" idx="1"/>
          </p:nvPr>
        </p:nvSpPr>
        <p:spPr/>
        <p:txBody>
          <a:bodyPr/>
          <a:lstStyle/>
          <a:p>
            <a:r>
              <a:rPr lang="ur-PK" dirty="0"/>
              <a:t>اور آئندہ بھی یہی ہوتا رہے گا</a:t>
            </a:r>
          </a:p>
          <a:p>
            <a:br>
              <a:rPr lang="ur-PK" dirty="0"/>
            </a:br>
            <a:endParaRPr lang="en-US" dirty="0"/>
          </a:p>
        </p:txBody>
      </p:sp>
    </p:spTree>
    <p:extLst>
      <p:ext uri="{BB962C8B-B14F-4D97-AF65-F5344CB8AC3E}">
        <p14:creationId xmlns:p14="http://schemas.microsoft.com/office/powerpoint/2010/main" val="1091273852"/>
      </p:ext>
    </p:extLst>
  </p:cSld>
  <p:clrMapOvr>
    <a:masterClrMapping/>
  </p:clrMapOvr>
  <p:transition>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وَأَوْلِيَاءَ ٱلنِّعَمِ</a:t>
            </a:r>
            <a:br>
              <a:rPr lang="en-US" dirty="0"/>
            </a:br>
            <a:r>
              <a:rPr lang="en-US" i="1" dirty="0" err="1"/>
              <a:t>wa</a:t>
            </a:r>
            <a:r>
              <a:rPr lang="en-US" i="1" dirty="0"/>
              <a:t> </a:t>
            </a:r>
            <a:r>
              <a:rPr lang="en-US" i="1" dirty="0" err="1"/>
              <a:t>awliya'a</a:t>
            </a:r>
            <a:r>
              <a:rPr lang="en-US" i="1" dirty="0"/>
              <a:t> </a:t>
            </a:r>
            <a:r>
              <a:rPr lang="en-US" i="1" dirty="0" err="1"/>
              <a:t>alnni`ami</a:t>
            </a:r>
            <a:br>
              <a:rPr lang="en-US" dirty="0"/>
            </a:br>
            <a:r>
              <a:rPr lang="en-US" dirty="0"/>
              <a:t>sustainers of bounties,</a:t>
            </a:r>
          </a:p>
        </p:txBody>
      </p:sp>
      <p:sp>
        <p:nvSpPr>
          <p:cNvPr id="3" name="Subtitle 2"/>
          <p:cNvSpPr>
            <a:spLocks noGrp="1"/>
          </p:cNvSpPr>
          <p:nvPr>
            <p:ph type="subTitle" idx="1"/>
          </p:nvPr>
        </p:nvSpPr>
        <p:spPr/>
        <p:txBody>
          <a:bodyPr/>
          <a:lstStyle/>
          <a:p>
            <a:r>
              <a:rPr lang="ur-PK" dirty="0"/>
              <a:t>آپ انعامات تقسیم اور تقسیم کرتے ہیں</a:t>
            </a:r>
          </a:p>
          <a:p>
            <a:br>
              <a:rPr lang="ur-PK" dirty="0"/>
            </a:br>
            <a:endParaRPr lang="en-US" dirty="0"/>
          </a:p>
        </p:txBody>
      </p:sp>
    </p:spTree>
    <p:extLst>
      <p:ext uri="{BB962C8B-B14F-4D97-AF65-F5344CB8AC3E}">
        <p14:creationId xmlns:p14="http://schemas.microsoft.com/office/powerpoint/2010/main" val="762053069"/>
      </p:ext>
    </p:extLst>
  </p:cSld>
  <p:clrMapOvr>
    <a:masterClrMapping/>
  </p:clrMapOvr>
  <p:transition>
    <p:fade/>
  </p:transition>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وَأَنَّ أَرْوَاحَكُمْ وَنُورَكُمْ</a:t>
            </a:r>
            <a:br>
              <a:rPr lang="en-US" dirty="0"/>
            </a:br>
            <a:r>
              <a:rPr lang="en-US" i="1" dirty="0" err="1"/>
              <a:t>wa</a:t>
            </a:r>
            <a:r>
              <a:rPr lang="en-US" i="1" dirty="0"/>
              <a:t> </a:t>
            </a:r>
            <a:r>
              <a:rPr lang="en-US" i="1" dirty="0" err="1"/>
              <a:t>anna</a:t>
            </a:r>
            <a:r>
              <a:rPr lang="en-US" i="1" dirty="0"/>
              <a:t> </a:t>
            </a:r>
            <a:r>
              <a:rPr lang="en-US" i="1" dirty="0" err="1"/>
              <a:t>arwahakum</a:t>
            </a:r>
            <a:r>
              <a:rPr lang="en-US" i="1" dirty="0"/>
              <a:t> </a:t>
            </a:r>
            <a:r>
              <a:rPr lang="en-US" i="1" dirty="0" err="1"/>
              <a:t>wa</a:t>
            </a:r>
            <a:r>
              <a:rPr lang="en-US" i="1" dirty="0"/>
              <a:t> </a:t>
            </a:r>
            <a:r>
              <a:rPr lang="en-US" i="1" dirty="0" err="1"/>
              <a:t>nurakum</a:t>
            </a:r>
            <a:br>
              <a:rPr lang="en-US" dirty="0"/>
            </a:br>
            <a:r>
              <a:rPr lang="en-US" dirty="0"/>
              <a:t>and that your souls, your light,</a:t>
            </a:r>
          </a:p>
        </p:txBody>
      </p:sp>
      <p:sp>
        <p:nvSpPr>
          <p:cNvPr id="3" name="Subtitle 2"/>
          <p:cNvSpPr>
            <a:spLocks noGrp="1"/>
          </p:cNvSpPr>
          <p:nvPr>
            <p:ph type="subTitle" idx="1"/>
          </p:nvPr>
        </p:nvSpPr>
        <p:spPr/>
        <p:txBody>
          <a:bodyPr/>
          <a:lstStyle/>
          <a:p>
            <a:r>
              <a:rPr lang="ur-PK" dirty="0"/>
              <a:t>آپ کی روحیں ، نور</a:t>
            </a:r>
            <a:endParaRPr lang="en-US" dirty="0"/>
          </a:p>
        </p:txBody>
      </p:sp>
    </p:spTree>
    <p:extLst>
      <p:ext uri="{BB962C8B-B14F-4D97-AF65-F5344CB8AC3E}">
        <p14:creationId xmlns:p14="http://schemas.microsoft.com/office/powerpoint/2010/main" val="192244935"/>
      </p:ext>
    </p:extLst>
  </p:cSld>
  <p:clrMapOvr>
    <a:masterClrMapping/>
  </p:clrMapOvr>
  <p:transition>
    <p:fade/>
  </p:transition>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وَطينَتَكُمْ وَاحِدَةٌ</a:t>
            </a:r>
            <a:br>
              <a:rPr lang="en-US" dirty="0"/>
            </a:br>
            <a:r>
              <a:rPr lang="en-US" i="1" dirty="0" err="1"/>
              <a:t>wa</a:t>
            </a:r>
            <a:r>
              <a:rPr lang="en-US" i="1" dirty="0"/>
              <a:t> </a:t>
            </a:r>
            <a:r>
              <a:rPr lang="en-US" i="1" dirty="0" err="1"/>
              <a:t>tinatakum</a:t>
            </a:r>
            <a:r>
              <a:rPr lang="en-US" i="1" dirty="0"/>
              <a:t> </a:t>
            </a:r>
            <a:r>
              <a:rPr lang="en-US" i="1" dirty="0" err="1"/>
              <a:t>wahidatun</a:t>
            </a:r>
            <a:br>
              <a:rPr lang="en-US" dirty="0"/>
            </a:br>
            <a:r>
              <a:rPr lang="en-US" dirty="0"/>
              <a:t>and your form are the same;</a:t>
            </a:r>
            <a:br>
              <a:rPr lang="en-US" dirty="0"/>
            </a:br>
            <a:endParaRPr lang="en-US" dirty="0"/>
          </a:p>
        </p:txBody>
      </p:sp>
      <p:sp>
        <p:nvSpPr>
          <p:cNvPr id="3" name="Subtitle 2"/>
          <p:cNvSpPr>
            <a:spLocks noGrp="1"/>
          </p:cNvSpPr>
          <p:nvPr>
            <p:ph type="subTitle" idx="1"/>
          </p:nvPr>
        </p:nvSpPr>
        <p:spPr/>
        <p:txBody>
          <a:bodyPr/>
          <a:lstStyle/>
          <a:p>
            <a:r>
              <a:rPr lang="ur-PK" dirty="0"/>
              <a:t>اور شکل ایک ہی مٹی سے بنی ہیں</a:t>
            </a:r>
            <a:endParaRPr lang="en-US" dirty="0"/>
          </a:p>
        </p:txBody>
      </p:sp>
    </p:spTree>
    <p:extLst>
      <p:ext uri="{BB962C8B-B14F-4D97-AF65-F5344CB8AC3E}">
        <p14:creationId xmlns:p14="http://schemas.microsoft.com/office/powerpoint/2010/main" val="449333564"/>
      </p:ext>
    </p:extLst>
  </p:cSld>
  <p:clrMapOvr>
    <a:masterClrMapping/>
  </p:clrMapOvr>
  <p:transition>
    <p:fade/>
  </p:transition>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طَابَتْ وَطَهُرَتْ</a:t>
            </a:r>
            <a:br>
              <a:rPr lang="en-US" dirty="0"/>
            </a:br>
            <a:r>
              <a:rPr lang="en-US" i="1" dirty="0" err="1"/>
              <a:t>tabat</a:t>
            </a:r>
            <a:r>
              <a:rPr lang="en-US" i="1" dirty="0"/>
              <a:t> </a:t>
            </a:r>
            <a:r>
              <a:rPr lang="en-US" i="1" dirty="0" err="1"/>
              <a:t>wa</a:t>
            </a:r>
            <a:r>
              <a:rPr lang="en-US" i="1" dirty="0"/>
              <a:t> </a:t>
            </a:r>
            <a:r>
              <a:rPr lang="en-US" i="1" dirty="0" err="1"/>
              <a:t>tahurat</a:t>
            </a:r>
            <a:br>
              <a:rPr lang="en-US" dirty="0"/>
            </a:br>
            <a:r>
              <a:rPr lang="en-US" dirty="0"/>
              <a:t>blessed and purified,</a:t>
            </a:r>
          </a:p>
        </p:txBody>
      </p:sp>
      <p:sp>
        <p:nvSpPr>
          <p:cNvPr id="3" name="Subtitle 2"/>
          <p:cNvSpPr>
            <a:spLocks noGrp="1"/>
          </p:cNvSpPr>
          <p:nvPr>
            <p:ph type="subTitle" idx="1"/>
          </p:nvPr>
        </p:nvSpPr>
        <p:spPr/>
        <p:txBody>
          <a:bodyPr/>
          <a:lstStyle/>
          <a:p>
            <a:r>
              <a:rPr lang="ur-PK" dirty="0"/>
              <a:t>وہ مکمل طور پر خالص </a:t>
            </a:r>
            <a:endParaRPr lang="en-US" dirty="0"/>
          </a:p>
        </p:txBody>
      </p:sp>
    </p:spTree>
    <p:extLst>
      <p:ext uri="{BB962C8B-B14F-4D97-AF65-F5344CB8AC3E}">
        <p14:creationId xmlns:p14="http://schemas.microsoft.com/office/powerpoint/2010/main" val="3456693073"/>
      </p:ext>
    </p:extLst>
  </p:cSld>
  <p:clrMapOvr>
    <a:masterClrMapping/>
  </p:clrMapOvr>
  <p:transition>
    <p:fade/>
  </p:transition>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بَعْضُهَا مِنْ بَعْضٍ</a:t>
            </a:r>
            <a:br>
              <a:rPr lang="en-US" dirty="0"/>
            </a:br>
            <a:r>
              <a:rPr lang="en-US" i="1" dirty="0" err="1"/>
              <a:t>ba`duha</a:t>
            </a:r>
            <a:r>
              <a:rPr lang="en-US" i="1" dirty="0"/>
              <a:t> min </a:t>
            </a:r>
            <a:r>
              <a:rPr lang="en-US" i="1" dirty="0" err="1"/>
              <a:t>ba`din</a:t>
            </a:r>
            <a:br>
              <a:rPr lang="en-US" dirty="0"/>
            </a:br>
            <a:r>
              <a:rPr lang="en-US" dirty="0"/>
              <a:t>and one of the other.</a:t>
            </a:r>
          </a:p>
        </p:txBody>
      </p:sp>
      <p:sp>
        <p:nvSpPr>
          <p:cNvPr id="3" name="Subtitle 2"/>
          <p:cNvSpPr>
            <a:spLocks noGrp="1"/>
          </p:cNvSpPr>
          <p:nvPr>
            <p:ph type="subTitle" idx="1"/>
          </p:nvPr>
        </p:nvSpPr>
        <p:spPr/>
        <p:txBody>
          <a:bodyPr/>
          <a:lstStyle/>
          <a:p>
            <a:r>
              <a:rPr lang="ur-PK" dirty="0"/>
              <a:t> اور ناقابل فہم ہیں</a:t>
            </a:r>
            <a:endParaRPr lang="en-US" dirty="0"/>
          </a:p>
        </p:txBody>
      </p:sp>
    </p:spTree>
    <p:extLst>
      <p:ext uri="{BB962C8B-B14F-4D97-AF65-F5344CB8AC3E}">
        <p14:creationId xmlns:p14="http://schemas.microsoft.com/office/powerpoint/2010/main" val="595632774"/>
      </p:ext>
    </p:extLst>
  </p:cSld>
  <p:clrMapOvr>
    <a:masterClrMapping/>
  </p:clrMapOvr>
  <p:transition>
    <p:fade/>
  </p:transition>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خَلَقَكُمُ ٱللَّهُ أَنْوَاراً</a:t>
            </a:r>
            <a:br>
              <a:rPr lang="en-US" dirty="0"/>
            </a:br>
            <a:r>
              <a:rPr lang="en-US" i="1" dirty="0" err="1"/>
              <a:t>khalaqakum</a:t>
            </a:r>
            <a:r>
              <a:rPr lang="en-US" i="1" dirty="0"/>
              <a:t> </a:t>
            </a:r>
            <a:r>
              <a:rPr lang="en-US" i="1" dirty="0" err="1"/>
              <a:t>allahu</a:t>
            </a:r>
            <a:r>
              <a:rPr lang="en-US" i="1" dirty="0"/>
              <a:t> </a:t>
            </a:r>
            <a:r>
              <a:rPr lang="en-US" i="1" dirty="0" err="1"/>
              <a:t>anwaran</a:t>
            </a:r>
            <a:br>
              <a:rPr lang="en-US" dirty="0"/>
            </a:br>
            <a:r>
              <a:rPr lang="en-US" dirty="0"/>
              <a:t>Allah created you as lights;</a:t>
            </a:r>
          </a:p>
        </p:txBody>
      </p:sp>
      <p:sp>
        <p:nvSpPr>
          <p:cNvPr id="3" name="Subtitle 2"/>
          <p:cNvSpPr>
            <a:spLocks noGrp="1"/>
          </p:cNvSpPr>
          <p:nvPr>
            <p:ph type="subTitle" idx="1"/>
          </p:nvPr>
        </p:nvSpPr>
        <p:spPr/>
        <p:txBody>
          <a:bodyPr/>
          <a:lstStyle/>
          <a:p>
            <a:r>
              <a:rPr lang="ur-PK" dirty="0"/>
              <a:t>اللہ نے آپ کو نور کی شکل میں پیدا کیا</a:t>
            </a:r>
          </a:p>
          <a:p>
            <a:br>
              <a:rPr lang="ur-PK" dirty="0"/>
            </a:br>
            <a:endParaRPr lang="en-US" dirty="0"/>
          </a:p>
        </p:txBody>
      </p:sp>
    </p:spTree>
    <p:extLst>
      <p:ext uri="{BB962C8B-B14F-4D97-AF65-F5344CB8AC3E}">
        <p14:creationId xmlns:p14="http://schemas.microsoft.com/office/powerpoint/2010/main" val="633915573"/>
      </p:ext>
    </p:extLst>
  </p:cSld>
  <p:clrMapOvr>
    <a:masterClrMapping/>
  </p:clrMapOvr>
  <p:transition>
    <p:fade/>
  </p:transition>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فَجَعَلَكُمْ بِعَرْشِهِ مُحْدِقِينَ</a:t>
            </a:r>
            <a:br>
              <a:rPr lang="en-US" dirty="0"/>
            </a:br>
            <a:r>
              <a:rPr lang="en-US" i="1" dirty="0" err="1"/>
              <a:t>faja`alakum</a:t>
            </a:r>
            <a:r>
              <a:rPr lang="en-US" i="1" dirty="0"/>
              <a:t> </a:t>
            </a:r>
            <a:r>
              <a:rPr lang="en-US" i="1" dirty="0" err="1"/>
              <a:t>bi`arshihi</a:t>
            </a:r>
            <a:r>
              <a:rPr lang="en-US" i="1" dirty="0"/>
              <a:t> </a:t>
            </a:r>
            <a:r>
              <a:rPr lang="en-US" i="1" dirty="0" err="1"/>
              <a:t>muhdiqina</a:t>
            </a:r>
            <a:br>
              <a:rPr lang="en-US" dirty="0"/>
            </a:br>
            <a:r>
              <a:rPr lang="en-US" dirty="0"/>
              <a:t>He then made you observe from His Throne</a:t>
            </a:r>
          </a:p>
        </p:txBody>
      </p:sp>
      <p:sp>
        <p:nvSpPr>
          <p:cNvPr id="3" name="Subtitle 2"/>
          <p:cNvSpPr>
            <a:spLocks noGrp="1"/>
          </p:cNvSpPr>
          <p:nvPr>
            <p:ph type="subTitle" idx="1"/>
          </p:nvPr>
        </p:nvSpPr>
        <p:spPr>
          <a:xfrm>
            <a:off x="1828800" y="4114800"/>
            <a:ext cx="8534400" cy="1524000"/>
          </a:xfrm>
        </p:spPr>
        <p:txBody>
          <a:bodyPr/>
          <a:lstStyle/>
          <a:p>
            <a:r>
              <a:rPr lang="ur-PK" dirty="0"/>
              <a:t>پھر آپ کو اپنے عرش کے ساتھ قربت رکھے</a:t>
            </a:r>
          </a:p>
          <a:p>
            <a:br>
              <a:rPr lang="ur-PK" dirty="0"/>
            </a:br>
            <a:endParaRPr lang="en-US" dirty="0"/>
          </a:p>
        </p:txBody>
      </p:sp>
    </p:spTree>
    <p:extLst>
      <p:ext uri="{BB962C8B-B14F-4D97-AF65-F5344CB8AC3E}">
        <p14:creationId xmlns:p14="http://schemas.microsoft.com/office/powerpoint/2010/main" val="2926921382"/>
      </p:ext>
    </p:extLst>
  </p:cSld>
  <p:clrMapOvr>
    <a:masterClrMapping/>
  </p:clrMapOvr>
  <p:transition>
    <p:fade/>
  </p:transition>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حَتَّىٰ مَنَّ عَلَيْنَا بِكُمْ</a:t>
            </a:r>
            <a:br>
              <a:rPr lang="en-US" dirty="0"/>
            </a:br>
            <a:r>
              <a:rPr lang="en-US" i="1" dirty="0" err="1"/>
              <a:t>hatta</a:t>
            </a:r>
            <a:r>
              <a:rPr lang="en-US" i="1" dirty="0"/>
              <a:t> manna `</a:t>
            </a:r>
            <a:r>
              <a:rPr lang="en-US" i="1" dirty="0" err="1"/>
              <a:t>alayna</a:t>
            </a:r>
            <a:r>
              <a:rPr lang="en-US" i="1" dirty="0"/>
              <a:t> </a:t>
            </a:r>
            <a:r>
              <a:rPr lang="en-US" i="1" dirty="0" err="1"/>
              <a:t>bikum</a:t>
            </a:r>
            <a:br>
              <a:rPr lang="en-US" dirty="0"/>
            </a:br>
            <a:r>
              <a:rPr lang="en-US" dirty="0"/>
              <a:t>until He endued us with the favor of your existence (among us)</a:t>
            </a:r>
          </a:p>
        </p:txBody>
      </p:sp>
      <p:sp>
        <p:nvSpPr>
          <p:cNvPr id="3" name="Subtitle 2"/>
          <p:cNvSpPr>
            <a:spLocks noGrp="1"/>
          </p:cNvSpPr>
          <p:nvPr>
            <p:ph type="subTitle" idx="1"/>
          </p:nvPr>
        </p:nvSpPr>
        <p:spPr>
          <a:xfrm>
            <a:off x="1828800" y="4419600"/>
            <a:ext cx="8534400" cy="1219200"/>
          </a:xfrm>
        </p:spPr>
        <p:txBody>
          <a:bodyPr/>
          <a:lstStyle/>
          <a:p>
            <a:r>
              <a:rPr lang="ur-PK" dirty="0"/>
              <a:t>یہاں تک کہ آپ کو ہمارے لئے احسان کے طور پر اس دنیا میں اتارا گیا</a:t>
            </a:r>
          </a:p>
          <a:p>
            <a:br>
              <a:rPr lang="ur-PK" dirty="0"/>
            </a:br>
            <a:endParaRPr lang="en-US" dirty="0"/>
          </a:p>
        </p:txBody>
      </p:sp>
    </p:spTree>
    <p:extLst>
      <p:ext uri="{BB962C8B-B14F-4D97-AF65-F5344CB8AC3E}">
        <p14:creationId xmlns:p14="http://schemas.microsoft.com/office/powerpoint/2010/main" val="196075172"/>
      </p:ext>
    </p:extLst>
  </p:cSld>
  <p:clrMapOvr>
    <a:masterClrMapping/>
  </p:clrMapOvr>
  <p:transition>
    <p:fade/>
  </p:transition>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فَجَعَلَكُمْ فِي بُيُوتٍ</a:t>
            </a:r>
            <a:br>
              <a:rPr lang="en-US" dirty="0"/>
            </a:br>
            <a:r>
              <a:rPr lang="en-US" i="1" dirty="0" err="1"/>
              <a:t>faja`alakum</a:t>
            </a:r>
            <a:r>
              <a:rPr lang="en-US" i="1" dirty="0"/>
              <a:t> fi </a:t>
            </a:r>
            <a:r>
              <a:rPr lang="en-US" i="1" dirty="0" err="1"/>
              <a:t>buyutin</a:t>
            </a:r>
            <a:br>
              <a:rPr lang="en-US" dirty="0"/>
            </a:br>
            <a:r>
              <a:rPr lang="en-US" dirty="0"/>
              <a:t>and then placed you in houses</a:t>
            </a:r>
          </a:p>
        </p:txBody>
      </p:sp>
      <p:sp>
        <p:nvSpPr>
          <p:cNvPr id="3" name="Subtitle 2"/>
          <p:cNvSpPr>
            <a:spLocks noGrp="1"/>
          </p:cNvSpPr>
          <p:nvPr>
            <p:ph type="subTitle" idx="1"/>
          </p:nvPr>
        </p:nvSpPr>
        <p:spPr/>
        <p:txBody>
          <a:bodyPr/>
          <a:lstStyle/>
          <a:p>
            <a:br>
              <a:rPr lang="ur-PK" dirty="0"/>
            </a:br>
            <a:r>
              <a:rPr lang="ur-PK" dirty="0"/>
              <a:t>اللہ کے گھروں میں آپ کو</a:t>
            </a:r>
            <a:endParaRPr lang="en-US" dirty="0"/>
          </a:p>
        </p:txBody>
      </p:sp>
    </p:spTree>
    <p:extLst>
      <p:ext uri="{BB962C8B-B14F-4D97-AF65-F5344CB8AC3E}">
        <p14:creationId xmlns:p14="http://schemas.microsoft.com/office/powerpoint/2010/main" val="3930033182"/>
      </p:ext>
    </p:extLst>
  </p:cSld>
  <p:clrMapOvr>
    <a:masterClrMapping/>
  </p:clrMapOvr>
  <p:transition>
    <p:fade/>
  </p:transition>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أَذِنَ ٱللَّهُ أَنْ تُرْفَعَ</a:t>
            </a:r>
            <a:br>
              <a:rPr lang="en-US" dirty="0"/>
            </a:br>
            <a:r>
              <a:rPr lang="en-US" i="1" dirty="0" err="1"/>
              <a:t>adhina</a:t>
            </a:r>
            <a:r>
              <a:rPr lang="en-US" i="1" dirty="0"/>
              <a:t> </a:t>
            </a:r>
            <a:r>
              <a:rPr lang="en-US" i="1" dirty="0" err="1"/>
              <a:t>allahu</a:t>
            </a:r>
            <a:r>
              <a:rPr lang="en-US" i="1" dirty="0"/>
              <a:t> an </a:t>
            </a:r>
            <a:r>
              <a:rPr lang="en-US" i="1" dirty="0" err="1"/>
              <a:t>turfa`a</a:t>
            </a:r>
            <a:br>
              <a:rPr lang="en-US" dirty="0"/>
            </a:br>
            <a:r>
              <a:rPr lang="en-US" dirty="0"/>
              <a:t>that He allowed to be raised</a:t>
            </a:r>
          </a:p>
        </p:txBody>
      </p:sp>
      <p:sp>
        <p:nvSpPr>
          <p:cNvPr id="3" name="Subtitle 2"/>
          <p:cNvSpPr>
            <a:spLocks noGrp="1"/>
          </p:cNvSpPr>
          <p:nvPr>
            <p:ph type="subTitle" idx="1"/>
          </p:nvPr>
        </p:nvSpPr>
        <p:spPr/>
        <p:txBody>
          <a:bodyPr/>
          <a:lstStyle/>
          <a:p>
            <a:r>
              <a:rPr lang="ur-PK" dirty="0"/>
              <a:t> آپ کو بلند آواز میں اس کے نام کی تلفظ </a:t>
            </a:r>
            <a:endParaRPr lang="en-US" dirty="0"/>
          </a:p>
        </p:txBody>
      </p:sp>
      <p:sp>
        <p:nvSpPr>
          <p:cNvPr id="4" name="Rectangle 3"/>
          <p:cNvSpPr/>
          <p:nvPr/>
        </p:nvSpPr>
        <p:spPr>
          <a:xfrm>
            <a:off x="4425510" y="3244334"/>
            <a:ext cx="3340979" cy="369332"/>
          </a:xfrm>
          <a:prstGeom prst="rect">
            <a:avLst/>
          </a:prstGeom>
        </p:spPr>
        <p:txBody>
          <a:bodyPr wrap="none">
            <a:spAutoFit/>
          </a:bodyPr>
          <a:lstStyle/>
          <a:p>
            <a:r>
              <a:rPr lang="ur-PK" dirty="0"/>
              <a:t> آپ کو بلند آواز میں اس کے نام کی تلفظ </a:t>
            </a:r>
            <a:endParaRPr lang="en-US" dirty="0"/>
          </a:p>
        </p:txBody>
      </p:sp>
    </p:spTree>
    <p:extLst>
      <p:ext uri="{BB962C8B-B14F-4D97-AF65-F5344CB8AC3E}">
        <p14:creationId xmlns:p14="http://schemas.microsoft.com/office/powerpoint/2010/main" val="673399475"/>
      </p:ext>
    </p:extLst>
  </p:cSld>
  <p:clrMapOvr>
    <a:masterClrMapping/>
  </p:clrMapOvr>
  <p:transition>
    <p:fade/>
  </p:transition>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وَيُذْكَرَ فِيهَا ٱسْمُهُ</a:t>
            </a:r>
            <a:br>
              <a:rPr lang="en-US" dirty="0"/>
            </a:br>
            <a:r>
              <a:rPr lang="en-US" i="1" dirty="0" err="1"/>
              <a:t>wa</a:t>
            </a:r>
            <a:r>
              <a:rPr lang="en-US" i="1" dirty="0"/>
              <a:t> </a:t>
            </a:r>
            <a:r>
              <a:rPr lang="en-US" i="1" dirty="0" err="1"/>
              <a:t>yudhkara</a:t>
            </a:r>
            <a:r>
              <a:rPr lang="en-US" i="1" dirty="0"/>
              <a:t> </a:t>
            </a:r>
            <a:r>
              <a:rPr lang="en-US" i="1" dirty="0" err="1"/>
              <a:t>fiha</a:t>
            </a:r>
            <a:r>
              <a:rPr lang="en-US" i="1" dirty="0"/>
              <a:t> </a:t>
            </a:r>
            <a:r>
              <a:rPr lang="en-US" i="1" dirty="0" err="1"/>
              <a:t>ismuhu</a:t>
            </a:r>
            <a:br>
              <a:rPr lang="en-US" dirty="0"/>
            </a:br>
            <a:r>
              <a:rPr lang="en-US" dirty="0"/>
              <a:t>and to have His Name mentioned therein.</a:t>
            </a:r>
          </a:p>
        </p:txBody>
      </p:sp>
      <p:sp>
        <p:nvSpPr>
          <p:cNvPr id="3" name="Subtitle 2"/>
          <p:cNvSpPr>
            <a:spLocks noGrp="1"/>
          </p:cNvSpPr>
          <p:nvPr>
            <p:ph type="subTitle" idx="1"/>
          </p:nvPr>
        </p:nvSpPr>
        <p:spPr>
          <a:xfrm>
            <a:off x="1905000" y="4419600"/>
            <a:ext cx="8534400" cy="1752600"/>
          </a:xfrm>
        </p:spPr>
        <p:txBody>
          <a:bodyPr/>
          <a:lstStyle/>
          <a:p>
            <a:r>
              <a:rPr lang="ur-PK" dirty="0"/>
              <a:t> تعریف کرنے کی اجازت دی</a:t>
            </a:r>
            <a:endParaRPr lang="en-US" dirty="0"/>
          </a:p>
        </p:txBody>
      </p:sp>
    </p:spTree>
    <p:extLst>
      <p:ext uri="{BB962C8B-B14F-4D97-AF65-F5344CB8AC3E}">
        <p14:creationId xmlns:p14="http://schemas.microsoft.com/office/powerpoint/2010/main" val="2160352776"/>
      </p:ext>
    </p:extLst>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Content Placeholder 17">
            <a:extLst>
              <a:ext uri="{FF2B5EF4-FFF2-40B4-BE49-F238E27FC236}">
                <a16:creationId xmlns:a16="http://schemas.microsoft.com/office/drawing/2014/main" id="{61E89662-5C34-4226-AE92-EC0612A96A6A}"/>
              </a:ext>
            </a:extLst>
          </p:cNvPr>
          <p:cNvSpPr>
            <a:spLocks noGrp="1"/>
          </p:cNvSpPr>
          <p:nvPr>
            <p:ph idx="14"/>
          </p:nvPr>
        </p:nvSpPr>
        <p:spPr/>
        <p:txBody>
          <a:bodyPr/>
          <a:lstStyle/>
          <a:p>
            <a:r>
              <a:rPr lang="en-US"/>
              <a:t>Ziarat-e-Jamea</a:t>
            </a:r>
            <a:endParaRPr lang="en-US" dirty="0"/>
          </a:p>
        </p:txBody>
      </p:sp>
      <p:sp>
        <p:nvSpPr>
          <p:cNvPr id="2" name="Rectangle 7">
            <a:extLst>
              <a:ext uri="{FF2B5EF4-FFF2-40B4-BE49-F238E27FC236}">
                <a16:creationId xmlns:a16="http://schemas.microsoft.com/office/drawing/2014/main" id="{A4505492-E5D1-D045-942E-5CA5BAB2FF53}"/>
              </a:ext>
            </a:extLst>
          </p:cNvPr>
          <p:cNvSpPr>
            <a:spLocks noChangeArrowheads="1"/>
          </p:cNvSpPr>
          <p:nvPr/>
        </p:nvSpPr>
        <p:spPr bwMode="auto">
          <a:xfrm>
            <a:off x="643247" y="1846037"/>
            <a:ext cx="9970323" cy="415498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p>
            <a:pPr algn="ctr"/>
            <a:r>
              <a:rPr lang="en-US" sz="2400" dirty="0">
                <a:solidFill>
                  <a:srgbClr val="000000"/>
                </a:solidFill>
                <a:latin typeface="Transliteration Verdana" pitchFamily="34" charset="0"/>
              </a:rPr>
              <a:t>As stated by `</a:t>
            </a:r>
            <a:r>
              <a:rPr lang="en-US" sz="2400" dirty="0" err="1">
                <a:solidFill>
                  <a:srgbClr val="000000"/>
                </a:solidFill>
                <a:latin typeface="Transliteration Verdana" pitchFamily="34" charset="0"/>
              </a:rPr>
              <a:t>All¡mah</a:t>
            </a:r>
            <a:r>
              <a:rPr lang="en-US" sz="2400" dirty="0">
                <a:solidFill>
                  <a:srgbClr val="000000"/>
                </a:solidFill>
                <a:latin typeface="Transliteration Verdana" pitchFamily="34" charset="0"/>
              </a:rPr>
              <a:t> al-</a:t>
            </a:r>
            <a:r>
              <a:rPr lang="en-US" sz="2400" dirty="0" err="1">
                <a:solidFill>
                  <a:srgbClr val="000000"/>
                </a:solidFill>
                <a:latin typeface="Transliteration Verdana" pitchFamily="34" charset="0"/>
              </a:rPr>
              <a:t>Majlis</a:t>
            </a:r>
            <a:r>
              <a:rPr lang="en-US" sz="2400" dirty="0">
                <a:solidFill>
                  <a:srgbClr val="000000"/>
                </a:solidFill>
                <a:latin typeface="Transliteration Verdana" pitchFamily="34" charset="0"/>
              </a:rPr>
              <a:t>¢, this form of </a:t>
            </a:r>
            <a:r>
              <a:rPr lang="en-US" sz="2400" dirty="0" err="1">
                <a:solidFill>
                  <a:srgbClr val="000000"/>
                </a:solidFill>
                <a:latin typeface="Transliteration Verdana" pitchFamily="34" charset="0"/>
              </a:rPr>
              <a:t>ziy¡rah</a:t>
            </a:r>
            <a:r>
              <a:rPr lang="en-US" sz="2400" dirty="0">
                <a:solidFill>
                  <a:srgbClr val="000000"/>
                </a:solidFill>
                <a:latin typeface="Transliteration Verdana" pitchFamily="34" charset="0"/>
              </a:rPr>
              <a:t> is considered the most sublime comprehensive forms in text, chain of authority, eloquence, and lucidity.</a:t>
            </a:r>
          </a:p>
          <a:p>
            <a:pPr algn="ctr"/>
            <a:endParaRPr lang="en-US" sz="2400" dirty="0">
              <a:solidFill>
                <a:srgbClr val="000000"/>
              </a:solidFill>
              <a:latin typeface="Transliteration Verdana" pitchFamily="34" charset="0"/>
            </a:endParaRPr>
          </a:p>
          <a:p>
            <a:pPr algn="ctr"/>
            <a:r>
              <a:rPr lang="en-US" sz="2400" dirty="0">
                <a:solidFill>
                  <a:srgbClr val="000000"/>
                </a:solidFill>
                <a:latin typeface="Transliteration Verdana" pitchFamily="34" charset="0"/>
              </a:rPr>
              <a:t>M£s¡ </a:t>
            </a:r>
            <a:r>
              <a:rPr lang="en-US" sz="2400" dirty="0" err="1">
                <a:solidFill>
                  <a:srgbClr val="000000"/>
                </a:solidFill>
                <a:latin typeface="Transliteration Verdana" pitchFamily="34" charset="0"/>
              </a:rPr>
              <a:t>ibn</a:t>
            </a:r>
            <a:r>
              <a:rPr lang="en-US" sz="2400" dirty="0">
                <a:solidFill>
                  <a:srgbClr val="000000"/>
                </a:solidFill>
                <a:latin typeface="Transliteration Verdana" pitchFamily="34" charset="0"/>
              </a:rPr>
              <a:t> `</a:t>
            </a:r>
            <a:r>
              <a:rPr lang="en-US" sz="2400" dirty="0" err="1">
                <a:solidFill>
                  <a:srgbClr val="000000"/>
                </a:solidFill>
                <a:latin typeface="Transliteration Verdana" pitchFamily="34" charset="0"/>
              </a:rPr>
              <a:t>Abdull¡h</a:t>
            </a:r>
            <a:r>
              <a:rPr lang="en-US" sz="2400" dirty="0">
                <a:solidFill>
                  <a:srgbClr val="000000"/>
                </a:solidFill>
                <a:latin typeface="Transliteration Verdana" pitchFamily="34" charset="0"/>
              </a:rPr>
              <a:t> al-</a:t>
            </a:r>
            <a:r>
              <a:rPr lang="en-US" sz="2400" dirty="0" err="1">
                <a:solidFill>
                  <a:srgbClr val="000000"/>
                </a:solidFill>
                <a:latin typeface="Transliteration Verdana" pitchFamily="34" charset="0"/>
              </a:rPr>
              <a:t>Nakha</a:t>
            </a:r>
            <a:r>
              <a:rPr lang="en-US" sz="2400" dirty="0">
                <a:solidFill>
                  <a:srgbClr val="000000"/>
                </a:solidFill>
                <a:latin typeface="Transliteration Verdana" pitchFamily="34" charset="0"/>
              </a:rPr>
              <a:t>`¢ is reported to have asked Imam `Al¢ al-</a:t>
            </a:r>
            <a:r>
              <a:rPr lang="en-US" sz="2400" dirty="0" err="1">
                <a:solidFill>
                  <a:srgbClr val="000000"/>
                </a:solidFill>
                <a:latin typeface="Transliteration Verdana" pitchFamily="34" charset="0"/>
              </a:rPr>
              <a:t>Naq</a:t>
            </a:r>
            <a:r>
              <a:rPr lang="en-US" sz="2400" dirty="0">
                <a:solidFill>
                  <a:srgbClr val="000000"/>
                </a:solidFill>
                <a:latin typeface="Transliteration Verdana" pitchFamily="34" charset="0"/>
              </a:rPr>
              <a:t>¢ </a:t>
            </a:r>
            <a:r>
              <a:rPr lang="en-US" sz="2400" dirty="0" err="1">
                <a:solidFill>
                  <a:srgbClr val="000000"/>
                </a:solidFill>
                <a:latin typeface="Transliteration Verdana" pitchFamily="34" charset="0"/>
              </a:rPr>
              <a:t>al-H¡d</a:t>
            </a:r>
            <a:r>
              <a:rPr lang="en-US" sz="2400" dirty="0">
                <a:solidFill>
                  <a:srgbClr val="000000"/>
                </a:solidFill>
                <a:latin typeface="Transliteration Verdana" pitchFamily="34" charset="0"/>
              </a:rPr>
              <a:t>¢ (`a), saying, “O son of Allah’s Messenger! Please teach me a comprehensively eloquent saying that I may say whenever I visit any of you (i.e. the Holy Imams).” The Imam (`a) therefore instructed the following:</a:t>
            </a:r>
          </a:p>
          <a:p>
            <a:pPr algn="ctr"/>
            <a:r>
              <a:rPr lang="en-US" sz="2400" dirty="0">
                <a:solidFill>
                  <a:srgbClr val="000000"/>
                </a:solidFill>
                <a:latin typeface="Transliteration Verdana" pitchFamily="34" charset="0"/>
              </a:rPr>
              <a:t>When you arrive at the gate (of a holy shrine), after you have bathed yourself ceremonially, you may stop and utter the two professions of Islam (</a:t>
            </a:r>
            <a:r>
              <a:rPr lang="en-US" sz="2400" i="1" dirty="0" err="1">
                <a:solidFill>
                  <a:srgbClr val="000000"/>
                </a:solidFill>
                <a:latin typeface="Transliteration Verdana" pitchFamily="34" charset="0"/>
              </a:rPr>
              <a:t>shah¡datayn</a:t>
            </a:r>
            <a:r>
              <a:rPr lang="en-US" sz="2400" dirty="0">
                <a:solidFill>
                  <a:srgbClr val="000000"/>
                </a:solidFill>
                <a:latin typeface="Transliteration Verdana" pitchFamily="34" charset="0"/>
              </a:rPr>
              <a:t>):</a:t>
            </a:r>
          </a:p>
        </p:txBody>
      </p:sp>
    </p:spTree>
    <p:extLst>
      <p:ext uri="{BB962C8B-B14F-4D97-AF65-F5344CB8AC3E}">
        <p14:creationId xmlns:p14="http://schemas.microsoft.com/office/powerpoint/2010/main" val="3824415099"/>
      </p:ext>
    </p:extLst>
  </p:cSld>
  <p:clrMapOvr>
    <a:masterClrMapping/>
  </p:clrMapOvr>
  <p:transition>
    <p:fad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وَعَنَاصِرَ ٱلْأَبْرَارِ</a:t>
            </a:r>
            <a:br>
              <a:rPr lang="en-US" dirty="0"/>
            </a:br>
            <a:r>
              <a:rPr lang="en-US" i="1" dirty="0" err="1"/>
              <a:t>wa</a:t>
            </a:r>
            <a:r>
              <a:rPr lang="en-US" i="1" dirty="0"/>
              <a:t> `</a:t>
            </a:r>
            <a:r>
              <a:rPr lang="en-US" i="1" dirty="0" err="1"/>
              <a:t>anasira</a:t>
            </a:r>
            <a:r>
              <a:rPr lang="en-US" i="1" dirty="0"/>
              <a:t> al-</a:t>
            </a:r>
            <a:r>
              <a:rPr lang="en-US" i="1" dirty="0" err="1"/>
              <a:t>abrari</a:t>
            </a:r>
            <a:br>
              <a:rPr lang="en-US" dirty="0"/>
            </a:br>
            <a:r>
              <a:rPr lang="en-US" dirty="0"/>
              <a:t>foundations of the dutiful,</a:t>
            </a:r>
          </a:p>
        </p:txBody>
      </p:sp>
      <p:sp>
        <p:nvSpPr>
          <p:cNvPr id="3" name="Subtitle 2"/>
          <p:cNvSpPr>
            <a:spLocks noGrp="1"/>
          </p:cNvSpPr>
          <p:nvPr>
            <p:ph type="subTitle" idx="1"/>
          </p:nvPr>
        </p:nvSpPr>
        <p:spPr/>
        <p:txBody>
          <a:bodyPr/>
          <a:lstStyle/>
          <a:p>
            <a:r>
              <a:rPr lang="ur-PK" dirty="0"/>
              <a:t>تم خوبیوں کے عنصر ہو</a:t>
            </a:r>
          </a:p>
          <a:p>
            <a:br>
              <a:rPr lang="ur-PK" dirty="0"/>
            </a:br>
            <a:endParaRPr lang="en-US" dirty="0"/>
          </a:p>
        </p:txBody>
      </p:sp>
    </p:spTree>
    <p:extLst>
      <p:ext uri="{BB962C8B-B14F-4D97-AF65-F5344CB8AC3E}">
        <p14:creationId xmlns:p14="http://schemas.microsoft.com/office/powerpoint/2010/main" val="1860294111"/>
      </p:ext>
    </p:extLst>
  </p:cSld>
  <p:clrMapOvr>
    <a:masterClrMapping/>
  </p:clrMapOvr>
  <p:transition>
    <p:fade/>
  </p:transition>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وَجَعَلَ صَلَوَاتِنَا عَلَيْكُمْ</a:t>
            </a:r>
            <a:br>
              <a:rPr lang="en-US" dirty="0"/>
            </a:br>
            <a:r>
              <a:rPr lang="en-US" i="1" dirty="0" err="1"/>
              <a:t>wa</a:t>
            </a:r>
            <a:r>
              <a:rPr lang="en-US" i="1" dirty="0"/>
              <a:t> </a:t>
            </a:r>
            <a:r>
              <a:rPr lang="en-US" i="1" dirty="0" err="1"/>
              <a:t>ja`ala</a:t>
            </a:r>
            <a:r>
              <a:rPr lang="en-US" i="1" dirty="0"/>
              <a:t> </a:t>
            </a:r>
            <a:r>
              <a:rPr lang="en-US" i="1" dirty="0" err="1"/>
              <a:t>salatana</a:t>
            </a:r>
            <a:r>
              <a:rPr lang="en-US" i="1" dirty="0"/>
              <a:t> `</a:t>
            </a:r>
            <a:r>
              <a:rPr lang="en-US" i="1" dirty="0" err="1"/>
              <a:t>alaykum</a:t>
            </a:r>
            <a:br>
              <a:rPr lang="en-US" dirty="0"/>
            </a:br>
            <a:r>
              <a:rPr lang="en-US" dirty="0"/>
              <a:t>He also decided our invocation of blessings upon you</a:t>
            </a:r>
          </a:p>
        </p:txBody>
      </p:sp>
      <p:sp>
        <p:nvSpPr>
          <p:cNvPr id="3" name="Subtitle 2"/>
          <p:cNvSpPr>
            <a:spLocks noGrp="1"/>
          </p:cNvSpPr>
          <p:nvPr>
            <p:ph type="subTitle" idx="1"/>
          </p:nvPr>
        </p:nvSpPr>
        <p:spPr>
          <a:xfrm>
            <a:off x="1828800" y="4648200"/>
            <a:ext cx="8534400" cy="1752600"/>
          </a:xfrm>
        </p:spPr>
        <p:txBody>
          <a:bodyPr/>
          <a:lstStyle/>
          <a:p>
            <a:r>
              <a:rPr lang="ur-PK" dirty="0"/>
              <a:t>انہوں نے یہ بھی فیصلہ کیا کہ ہم آپ پر درود بھیجیں</a:t>
            </a:r>
          </a:p>
          <a:p>
            <a:br>
              <a:rPr lang="ur-PK" dirty="0"/>
            </a:br>
            <a:endParaRPr lang="en-US" dirty="0"/>
          </a:p>
        </p:txBody>
      </p:sp>
    </p:spTree>
    <p:extLst>
      <p:ext uri="{BB962C8B-B14F-4D97-AF65-F5344CB8AC3E}">
        <p14:creationId xmlns:p14="http://schemas.microsoft.com/office/powerpoint/2010/main" val="1520883454"/>
      </p:ext>
    </p:extLst>
  </p:cSld>
  <p:clrMapOvr>
    <a:masterClrMapping/>
  </p:clrMapOvr>
  <p:transition>
    <p:fade/>
  </p:transition>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وَمَا خَصَّنَا بِهِ مِنْ وِلاَيَتِكُمْ</a:t>
            </a:r>
            <a:br>
              <a:rPr lang="en-US" dirty="0"/>
            </a:br>
            <a:r>
              <a:rPr lang="en-US" i="1" dirty="0" err="1"/>
              <a:t>wa</a:t>
            </a:r>
            <a:r>
              <a:rPr lang="en-US" i="1" dirty="0"/>
              <a:t> ma </a:t>
            </a:r>
            <a:r>
              <a:rPr lang="en-US" i="1" dirty="0" err="1"/>
              <a:t>khassana</a:t>
            </a:r>
            <a:r>
              <a:rPr lang="en-US" i="1" dirty="0"/>
              <a:t> </a:t>
            </a:r>
            <a:r>
              <a:rPr lang="en-US" i="1" dirty="0" err="1"/>
              <a:t>bihi</a:t>
            </a:r>
            <a:r>
              <a:rPr lang="en-US" i="1" dirty="0"/>
              <a:t> min </a:t>
            </a:r>
            <a:r>
              <a:rPr lang="en-US" i="1" dirty="0" err="1"/>
              <a:t>wilayatikum</a:t>
            </a:r>
            <a:br>
              <a:rPr lang="en-US" dirty="0"/>
            </a:br>
            <a:r>
              <a:rPr lang="en-US" dirty="0"/>
              <a:t>and our loyalty to you</a:t>
            </a:r>
          </a:p>
        </p:txBody>
      </p:sp>
      <p:sp>
        <p:nvSpPr>
          <p:cNvPr id="3" name="Subtitle 2"/>
          <p:cNvSpPr>
            <a:spLocks noGrp="1"/>
          </p:cNvSpPr>
          <p:nvPr>
            <p:ph type="subTitle" idx="1"/>
          </p:nvPr>
        </p:nvSpPr>
        <p:spPr/>
        <p:txBody>
          <a:bodyPr/>
          <a:lstStyle/>
          <a:p>
            <a:r>
              <a:rPr lang="ur-PK" dirty="0"/>
              <a:t>اور آپ کے ساتھ ہماری وفاداری</a:t>
            </a:r>
          </a:p>
          <a:p>
            <a:br>
              <a:rPr lang="ur-PK" dirty="0"/>
            </a:br>
            <a:endParaRPr lang="en-US" dirty="0"/>
          </a:p>
        </p:txBody>
      </p:sp>
    </p:spTree>
    <p:extLst>
      <p:ext uri="{BB962C8B-B14F-4D97-AF65-F5344CB8AC3E}">
        <p14:creationId xmlns:p14="http://schemas.microsoft.com/office/powerpoint/2010/main" val="3317449158"/>
      </p:ext>
    </p:extLst>
  </p:cSld>
  <p:clrMapOvr>
    <a:masterClrMapping/>
  </p:clrMapOvr>
  <p:transition>
    <p:fade/>
  </p:transition>
</p:sld>
</file>

<file path=ppt/slides/slide2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طِيباً لِخَلْقِنَا</a:t>
            </a:r>
            <a:br>
              <a:rPr lang="en-US" dirty="0"/>
            </a:br>
            <a:r>
              <a:rPr lang="en-US" i="1" dirty="0" err="1"/>
              <a:t>tiban</a:t>
            </a:r>
            <a:r>
              <a:rPr lang="en-US" i="1" dirty="0"/>
              <a:t> </a:t>
            </a:r>
            <a:r>
              <a:rPr lang="en-US" i="1" dirty="0" err="1"/>
              <a:t>likhalqina</a:t>
            </a:r>
            <a:br>
              <a:rPr lang="en-US" dirty="0"/>
            </a:br>
            <a:r>
              <a:rPr lang="en-US" dirty="0"/>
              <a:t>to be immaculacy of our creation,</a:t>
            </a:r>
          </a:p>
        </p:txBody>
      </p:sp>
      <p:sp>
        <p:nvSpPr>
          <p:cNvPr id="3" name="Subtitle 2"/>
          <p:cNvSpPr>
            <a:spLocks noGrp="1"/>
          </p:cNvSpPr>
          <p:nvPr>
            <p:ph type="subTitle" idx="1"/>
          </p:nvPr>
        </p:nvSpPr>
        <p:spPr/>
        <p:txBody>
          <a:bodyPr/>
          <a:lstStyle/>
          <a:p>
            <a:r>
              <a:rPr lang="ur-PK" dirty="0"/>
              <a:t>ہماری تخلیق کا مطلق ہونا ،</a:t>
            </a:r>
          </a:p>
          <a:p>
            <a:br>
              <a:rPr lang="ur-PK" dirty="0"/>
            </a:br>
            <a:endParaRPr lang="en-US" dirty="0"/>
          </a:p>
        </p:txBody>
      </p:sp>
    </p:spTree>
    <p:extLst>
      <p:ext uri="{BB962C8B-B14F-4D97-AF65-F5344CB8AC3E}">
        <p14:creationId xmlns:p14="http://schemas.microsoft.com/office/powerpoint/2010/main" val="3198902885"/>
      </p:ext>
    </p:extLst>
  </p:cSld>
  <p:clrMapOvr>
    <a:masterClrMapping/>
  </p:clrMapOvr>
  <p:transition>
    <p:fade/>
  </p:transition>
</p:sld>
</file>

<file path=ppt/slides/slide2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وَطَهَارَةً لأَنْفُسِنَا</a:t>
            </a:r>
            <a:br>
              <a:rPr lang="en-US" dirty="0"/>
            </a:br>
            <a:r>
              <a:rPr lang="en-US" i="1" dirty="0" err="1"/>
              <a:t>wa</a:t>
            </a:r>
            <a:r>
              <a:rPr lang="en-US" i="1" dirty="0"/>
              <a:t> </a:t>
            </a:r>
            <a:r>
              <a:rPr lang="en-US" i="1" dirty="0" err="1"/>
              <a:t>taharatan</a:t>
            </a:r>
            <a:r>
              <a:rPr lang="en-US" i="1" dirty="0"/>
              <a:t> </a:t>
            </a:r>
            <a:r>
              <a:rPr lang="en-US" i="1" dirty="0" err="1"/>
              <a:t>li'anfusina</a:t>
            </a:r>
            <a:br>
              <a:rPr lang="en-US" dirty="0"/>
            </a:br>
            <a:r>
              <a:rPr lang="en-US" dirty="0"/>
              <a:t>purity of our souls,</a:t>
            </a:r>
          </a:p>
        </p:txBody>
      </p:sp>
      <p:sp>
        <p:nvSpPr>
          <p:cNvPr id="3" name="Subtitle 2"/>
          <p:cNvSpPr>
            <a:spLocks noGrp="1"/>
          </p:cNvSpPr>
          <p:nvPr>
            <p:ph type="subTitle" idx="1"/>
          </p:nvPr>
        </p:nvSpPr>
        <p:spPr/>
        <p:txBody>
          <a:bodyPr/>
          <a:lstStyle/>
          <a:p>
            <a:r>
              <a:rPr lang="ur-PK" dirty="0"/>
              <a:t>ہماری روحوں کی پاکیزگی</a:t>
            </a:r>
          </a:p>
          <a:p>
            <a:br>
              <a:rPr lang="ur-PK" dirty="0"/>
            </a:br>
            <a:endParaRPr lang="en-US" dirty="0"/>
          </a:p>
        </p:txBody>
      </p:sp>
    </p:spTree>
    <p:extLst>
      <p:ext uri="{BB962C8B-B14F-4D97-AF65-F5344CB8AC3E}">
        <p14:creationId xmlns:p14="http://schemas.microsoft.com/office/powerpoint/2010/main" val="609867695"/>
      </p:ext>
    </p:extLst>
  </p:cSld>
  <p:clrMapOvr>
    <a:masterClrMapping/>
  </p:clrMapOvr>
  <p:transition>
    <p:fade/>
  </p:transition>
</p:sld>
</file>

<file path=ppt/slides/slide2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وَتَزْكِيَةً لَنَا</a:t>
            </a:r>
            <a:br>
              <a:rPr lang="en-US" dirty="0"/>
            </a:br>
            <a:r>
              <a:rPr lang="en-US" i="1" dirty="0" err="1"/>
              <a:t>wa</a:t>
            </a:r>
            <a:r>
              <a:rPr lang="en-US" i="1" dirty="0"/>
              <a:t> </a:t>
            </a:r>
            <a:r>
              <a:rPr lang="en-US" i="1" dirty="0" err="1"/>
              <a:t>tazkiyatan</a:t>
            </a:r>
            <a:r>
              <a:rPr lang="en-US" i="1" dirty="0"/>
              <a:t> </a:t>
            </a:r>
            <a:r>
              <a:rPr lang="en-US" i="1" dirty="0" err="1"/>
              <a:t>lana</a:t>
            </a:r>
            <a:br>
              <a:rPr lang="en-US" dirty="0"/>
            </a:br>
            <a:r>
              <a:rPr lang="en-US" dirty="0"/>
              <a:t>refinement of our manners,</a:t>
            </a:r>
          </a:p>
        </p:txBody>
      </p:sp>
      <p:sp>
        <p:nvSpPr>
          <p:cNvPr id="3" name="Subtitle 2"/>
          <p:cNvSpPr>
            <a:spLocks noGrp="1"/>
          </p:cNvSpPr>
          <p:nvPr>
            <p:ph type="subTitle" idx="1"/>
          </p:nvPr>
        </p:nvSpPr>
        <p:spPr/>
        <p:txBody>
          <a:bodyPr/>
          <a:lstStyle/>
          <a:p>
            <a:r>
              <a:rPr lang="ur-PK" dirty="0"/>
              <a:t>ہمارے آداب کی تطہیر ،</a:t>
            </a:r>
          </a:p>
          <a:p>
            <a:br>
              <a:rPr lang="ur-PK" dirty="0"/>
            </a:br>
            <a:endParaRPr lang="en-US" dirty="0"/>
          </a:p>
        </p:txBody>
      </p:sp>
    </p:spTree>
    <p:extLst>
      <p:ext uri="{BB962C8B-B14F-4D97-AF65-F5344CB8AC3E}">
        <p14:creationId xmlns:p14="http://schemas.microsoft.com/office/powerpoint/2010/main" val="3741224108"/>
      </p:ext>
    </p:extLst>
  </p:cSld>
  <p:clrMapOvr>
    <a:masterClrMapping/>
  </p:clrMapOvr>
  <p:transition>
    <p:fade/>
  </p:transition>
</p:sld>
</file>

<file path=ppt/slides/slide2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2209800"/>
            <a:ext cx="10363200" cy="1470025"/>
          </a:xfrm>
        </p:spPr>
        <p:txBody>
          <a:bodyPr/>
          <a:lstStyle/>
          <a:p>
            <a:r>
              <a:rPr lang="ur-PK" dirty="0"/>
              <a:t>وَكَفَّارَةً لِذُنُوبِنَا</a:t>
            </a:r>
            <a:br>
              <a:rPr lang="en-US" dirty="0"/>
            </a:br>
            <a:r>
              <a:rPr lang="en-US" i="1" dirty="0" err="1"/>
              <a:t>wa</a:t>
            </a:r>
            <a:r>
              <a:rPr lang="en-US" i="1" dirty="0"/>
              <a:t> </a:t>
            </a:r>
            <a:r>
              <a:rPr lang="en-US" i="1" dirty="0" err="1"/>
              <a:t>kaffaratan</a:t>
            </a:r>
            <a:r>
              <a:rPr lang="en-US" i="1" dirty="0"/>
              <a:t> </a:t>
            </a:r>
            <a:r>
              <a:rPr lang="en-US" i="1" dirty="0" err="1"/>
              <a:t>lidhunubina</a:t>
            </a:r>
            <a:br>
              <a:rPr lang="en-US" dirty="0"/>
            </a:br>
            <a:r>
              <a:rPr lang="en-US" dirty="0"/>
              <a:t>and forgiveness of our sins.</a:t>
            </a:r>
          </a:p>
        </p:txBody>
      </p:sp>
      <p:sp>
        <p:nvSpPr>
          <p:cNvPr id="3" name="Subtitle 2"/>
          <p:cNvSpPr>
            <a:spLocks noGrp="1"/>
          </p:cNvSpPr>
          <p:nvPr>
            <p:ph type="subTitle" idx="1"/>
          </p:nvPr>
        </p:nvSpPr>
        <p:spPr/>
        <p:txBody>
          <a:bodyPr/>
          <a:lstStyle/>
          <a:p>
            <a:r>
              <a:rPr lang="ur-PK" dirty="0"/>
              <a:t>اور ہمارے گناہوں کی معافی</a:t>
            </a:r>
          </a:p>
          <a:p>
            <a:br>
              <a:rPr lang="ur-PK" dirty="0"/>
            </a:br>
            <a:endParaRPr lang="en-US" dirty="0"/>
          </a:p>
        </p:txBody>
      </p:sp>
    </p:spTree>
    <p:extLst>
      <p:ext uri="{BB962C8B-B14F-4D97-AF65-F5344CB8AC3E}">
        <p14:creationId xmlns:p14="http://schemas.microsoft.com/office/powerpoint/2010/main" val="1516260259"/>
      </p:ext>
    </p:extLst>
  </p:cSld>
  <p:clrMapOvr>
    <a:masterClrMapping/>
  </p:clrMapOvr>
  <p:transition>
    <p:fade/>
  </p:transition>
</p:sld>
</file>

<file path=ppt/slides/slide2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فَكُنَّا عِنْدَهُ مُسَلِّمِينَ بِفَضْلِكُمْ</a:t>
            </a:r>
            <a:br>
              <a:rPr lang="en-US" dirty="0"/>
            </a:br>
            <a:r>
              <a:rPr lang="en-US" i="1" dirty="0" err="1"/>
              <a:t>fakunna</a:t>
            </a:r>
            <a:r>
              <a:rPr lang="en-US" i="1" dirty="0"/>
              <a:t> `</a:t>
            </a:r>
            <a:r>
              <a:rPr lang="en-US" i="1" dirty="0" err="1"/>
              <a:t>indahu</a:t>
            </a:r>
            <a:r>
              <a:rPr lang="en-US" i="1" dirty="0"/>
              <a:t> </a:t>
            </a:r>
            <a:r>
              <a:rPr lang="en-US" i="1" dirty="0" err="1"/>
              <a:t>musallimina</a:t>
            </a:r>
            <a:r>
              <a:rPr lang="en-US" i="1" dirty="0"/>
              <a:t> </a:t>
            </a:r>
            <a:r>
              <a:rPr lang="en-US" i="1" dirty="0" err="1"/>
              <a:t>bifadlikum</a:t>
            </a:r>
            <a:br>
              <a:rPr lang="en-US" dirty="0"/>
            </a:br>
            <a:r>
              <a:rPr lang="en-US" dirty="0"/>
              <a:t>We have thus become, with Him, of those believing in your precedence</a:t>
            </a:r>
          </a:p>
        </p:txBody>
      </p:sp>
      <p:sp>
        <p:nvSpPr>
          <p:cNvPr id="3" name="Subtitle 2"/>
          <p:cNvSpPr>
            <a:spLocks noGrp="1"/>
          </p:cNvSpPr>
          <p:nvPr>
            <p:ph type="subTitle" idx="1"/>
          </p:nvPr>
        </p:nvSpPr>
        <p:spPr>
          <a:xfrm>
            <a:off x="1828800" y="4191000"/>
            <a:ext cx="8534400" cy="1447800"/>
          </a:xfrm>
        </p:spPr>
        <p:txBody>
          <a:bodyPr/>
          <a:lstStyle/>
          <a:p>
            <a:r>
              <a:rPr lang="ur-PK" dirty="0"/>
              <a:t>اس طرح ہم اس کے ساتھ ان لوگوں کے بن گئے جو آپ کی ترجیح پر یقین رکھتے ہیں</a:t>
            </a:r>
          </a:p>
          <a:p>
            <a:br>
              <a:rPr lang="ur-PK" dirty="0"/>
            </a:br>
            <a:endParaRPr lang="en-US" dirty="0"/>
          </a:p>
        </p:txBody>
      </p:sp>
    </p:spTree>
    <p:extLst>
      <p:ext uri="{BB962C8B-B14F-4D97-AF65-F5344CB8AC3E}">
        <p14:creationId xmlns:p14="http://schemas.microsoft.com/office/powerpoint/2010/main" val="2550713332"/>
      </p:ext>
    </p:extLst>
  </p:cSld>
  <p:clrMapOvr>
    <a:masterClrMapping/>
  </p:clrMapOvr>
  <p:transition>
    <p:fade/>
  </p:transition>
</p:sld>
</file>

<file path=ppt/slides/slide2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وَمَعْرُوفِينَ بِتَصْدِيقِنَا إِيَّاكُمْ</a:t>
            </a:r>
            <a:br>
              <a:rPr lang="en-US" dirty="0"/>
            </a:br>
            <a:r>
              <a:rPr lang="en-US" i="1" dirty="0" err="1"/>
              <a:t>wa</a:t>
            </a:r>
            <a:r>
              <a:rPr lang="en-US" i="1" dirty="0"/>
              <a:t> </a:t>
            </a:r>
            <a:r>
              <a:rPr lang="en-US" i="1" dirty="0" err="1"/>
              <a:t>ma`rufina</a:t>
            </a:r>
            <a:r>
              <a:rPr lang="en-US" i="1" dirty="0"/>
              <a:t> </a:t>
            </a:r>
            <a:r>
              <a:rPr lang="en-US" i="1" dirty="0" err="1"/>
              <a:t>bitasdiqina</a:t>
            </a:r>
            <a:r>
              <a:rPr lang="en-US" i="1" dirty="0"/>
              <a:t> </a:t>
            </a:r>
            <a:r>
              <a:rPr lang="en-US" i="1" dirty="0" err="1"/>
              <a:t>iyyakum</a:t>
            </a:r>
            <a:br>
              <a:rPr lang="en-US" dirty="0"/>
            </a:br>
            <a:r>
              <a:rPr lang="en-US" dirty="0"/>
              <a:t>and of those known for their giving credence to you.</a:t>
            </a:r>
          </a:p>
        </p:txBody>
      </p:sp>
      <p:sp>
        <p:nvSpPr>
          <p:cNvPr id="3" name="Subtitle 2"/>
          <p:cNvSpPr>
            <a:spLocks noGrp="1"/>
          </p:cNvSpPr>
          <p:nvPr>
            <p:ph type="subTitle" idx="1"/>
          </p:nvPr>
        </p:nvSpPr>
        <p:spPr>
          <a:xfrm>
            <a:off x="1828800" y="4191000"/>
            <a:ext cx="8534400" cy="1447800"/>
          </a:xfrm>
        </p:spPr>
        <p:txBody>
          <a:bodyPr/>
          <a:lstStyle/>
          <a:p>
            <a:r>
              <a:rPr lang="ur-PK" dirty="0"/>
              <a:t>اور ان لوگوں میں سے جو آپ کو اعتبار دلاتے ہیں۔</a:t>
            </a:r>
          </a:p>
          <a:p>
            <a:br>
              <a:rPr lang="ur-PK" dirty="0"/>
            </a:br>
            <a:endParaRPr lang="en-US" dirty="0"/>
          </a:p>
        </p:txBody>
      </p:sp>
    </p:spTree>
    <p:extLst>
      <p:ext uri="{BB962C8B-B14F-4D97-AF65-F5344CB8AC3E}">
        <p14:creationId xmlns:p14="http://schemas.microsoft.com/office/powerpoint/2010/main" val="911812685"/>
      </p:ext>
    </p:extLst>
  </p:cSld>
  <p:clrMapOvr>
    <a:masterClrMapping/>
  </p:clrMapOvr>
  <p:transition>
    <p:fade/>
  </p:transition>
</p:sld>
</file>

<file path=ppt/slides/slide2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فَبَلَغَ ٱللَّهُ بِكُمْ أَشْرَفَ مَحَلِّ ٱلْمُكَرَّمِينَ</a:t>
            </a:r>
            <a:br>
              <a:rPr lang="en-US" dirty="0"/>
            </a:br>
            <a:r>
              <a:rPr lang="en-US" i="1" dirty="0" err="1"/>
              <a:t>fabalagha</a:t>
            </a:r>
            <a:r>
              <a:rPr lang="en-US" i="1" dirty="0"/>
              <a:t> </a:t>
            </a:r>
            <a:r>
              <a:rPr lang="en-US" i="1" dirty="0" err="1"/>
              <a:t>allahu</a:t>
            </a:r>
            <a:r>
              <a:rPr lang="en-US" i="1" dirty="0"/>
              <a:t> </a:t>
            </a:r>
            <a:r>
              <a:rPr lang="en-US" i="1" dirty="0" err="1"/>
              <a:t>bikum</a:t>
            </a:r>
            <a:r>
              <a:rPr lang="en-US" i="1" dirty="0"/>
              <a:t> </a:t>
            </a:r>
            <a:r>
              <a:rPr lang="en-US" i="1" dirty="0" err="1"/>
              <a:t>ashrafa</a:t>
            </a:r>
            <a:r>
              <a:rPr lang="en-US" i="1" dirty="0"/>
              <a:t> </a:t>
            </a:r>
            <a:r>
              <a:rPr lang="en-US" i="1" dirty="0" err="1"/>
              <a:t>mahalli</a:t>
            </a:r>
            <a:r>
              <a:rPr lang="en-US" i="1" dirty="0"/>
              <a:t> </a:t>
            </a:r>
            <a:r>
              <a:rPr lang="en-US" i="1" dirty="0" err="1"/>
              <a:t>almukarramina</a:t>
            </a:r>
            <a:br>
              <a:rPr lang="en-US" dirty="0"/>
            </a:br>
            <a:r>
              <a:rPr lang="en-US" dirty="0"/>
              <a:t>Thus, Allah has raised you to the most principled place of the honored ones,</a:t>
            </a:r>
          </a:p>
        </p:txBody>
      </p:sp>
      <p:sp>
        <p:nvSpPr>
          <p:cNvPr id="3" name="Subtitle 2"/>
          <p:cNvSpPr>
            <a:spLocks noGrp="1"/>
          </p:cNvSpPr>
          <p:nvPr>
            <p:ph type="subTitle" idx="1"/>
          </p:nvPr>
        </p:nvSpPr>
        <p:spPr>
          <a:xfrm>
            <a:off x="1828800" y="4800600"/>
            <a:ext cx="8534400" cy="1524000"/>
          </a:xfrm>
        </p:spPr>
        <p:txBody>
          <a:bodyPr/>
          <a:lstStyle/>
          <a:p>
            <a:r>
              <a:rPr lang="ur-PK" dirty="0"/>
              <a:t>اس طرح ، اللہ نے آپ کو اعزاز والے مقام کے لئے سب سے اہم مقام پر پہنچایا ،</a:t>
            </a:r>
          </a:p>
          <a:p>
            <a:br>
              <a:rPr lang="ur-PK" dirty="0"/>
            </a:br>
            <a:endParaRPr lang="en-US" dirty="0"/>
          </a:p>
        </p:txBody>
      </p:sp>
    </p:spTree>
    <p:extLst>
      <p:ext uri="{BB962C8B-B14F-4D97-AF65-F5344CB8AC3E}">
        <p14:creationId xmlns:p14="http://schemas.microsoft.com/office/powerpoint/2010/main" val="1280751409"/>
      </p:ext>
    </p:extLst>
  </p:cSld>
  <p:clrMapOvr>
    <a:masterClrMapping/>
  </p:clrMapOvr>
  <p:transition>
    <p:fade/>
  </p:transition>
</p:sld>
</file>

<file path=ppt/slides/slide2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وَأَعْلَىٰ مَنَازِلِ ٱلْمُقَرَّبِينَ</a:t>
            </a:r>
            <a:br>
              <a:rPr lang="en-US" dirty="0"/>
            </a:br>
            <a:r>
              <a:rPr lang="en-US" i="1" dirty="0" err="1"/>
              <a:t>wa</a:t>
            </a:r>
            <a:r>
              <a:rPr lang="en-US" i="1" dirty="0"/>
              <a:t> </a:t>
            </a:r>
            <a:r>
              <a:rPr lang="en-US" i="1" dirty="0" err="1"/>
              <a:t>a`la</a:t>
            </a:r>
            <a:r>
              <a:rPr lang="en-US" i="1" dirty="0"/>
              <a:t> </a:t>
            </a:r>
            <a:r>
              <a:rPr lang="en-US" i="1" dirty="0" err="1"/>
              <a:t>manazili</a:t>
            </a:r>
            <a:r>
              <a:rPr lang="en-US" i="1" dirty="0"/>
              <a:t> </a:t>
            </a:r>
            <a:r>
              <a:rPr lang="en-US" i="1" dirty="0" err="1"/>
              <a:t>almuqarrabina</a:t>
            </a:r>
            <a:br>
              <a:rPr lang="en-US" dirty="0"/>
            </a:br>
            <a:r>
              <a:rPr lang="en-US" dirty="0"/>
              <a:t>the highest station of those drawn near to Him,</a:t>
            </a:r>
          </a:p>
        </p:txBody>
      </p:sp>
      <p:sp>
        <p:nvSpPr>
          <p:cNvPr id="3" name="Subtitle 2"/>
          <p:cNvSpPr>
            <a:spLocks noGrp="1"/>
          </p:cNvSpPr>
          <p:nvPr>
            <p:ph type="subTitle" idx="1"/>
          </p:nvPr>
        </p:nvSpPr>
        <p:spPr>
          <a:xfrm>
            <a:off x="1828800" y="4343400"/>
            <a:ext cx="8534400" cy="1295400"/>
          </a:xfrm>
        </p:spPr>
        <p:txBody>
          <a:bodyPr/>
          <a:lstStyle/>
          <a:p>
            <a:r>
              <a:rPr lang="ur-PK" dirty="0"/>
              <a:t>اس کے قریب آنے والوں کا اعلی مقام</a:t>
            </a:r>
          </a:p>
          <a:p>
            <a:br>
              <a:rPr lang="ur-PK" dirty="0"/>
            </a:br>
            <a:endParaRPr lang="en-US" dirty="0"/>
          </a:p>
        </p:txBody>
      </p:sp>
    </p:spTree>
    <p:extLst>
      <p:ext uri="{BB962C8B-B14F-4D97-AF65-F5344CB8AC3E}">
        <p14:creationId xmlns:p14="http://schemas.microsoft.com/office/powerpoint/2010/main" val="4076476282"/>
      </p:ext>
    </p:extLst>
  </p:cSld>
  <p:clrMapOvr>
    <a:masterClrMapping/>
  </p:clrMapOvr>
  <p:transition>
    <p:fad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1371600"/>
            <a:ext cx="10363200" cy="4495800"/>
          </a:xfrm>
        </p:spPr>
        <p:txBody>
          <a:bodyPr/>
          <a:lstStyle/>
          <a:p>
            <a:r>
              <a:rPr lang="ur-PK" dirty="0"/>
              <a:t>وَدَعَائِمَ ٱلْأَخْيَارِ</a:t>
            </a:r>
            <a:br>
              <a:rPr lang="en-US" dirty="0"/>
            </a:br>
            <a:r>
              <a:rPr lang="en-US" i="1" dirty="0" err="1"/>
              <a:t>wa</a:t>
            </a:r>
            <a:r>
              <a:rPr lang="en-US" i="1" dirty="0"/>
              <a:t> </a:t>
            </a:r>
            <a:r>
              <a:rPr lang="en-US" i="1" dirty="0" err="1"/>
              <a:t>da`a'ima</a:t>
            </a:r>
            <a:r>
              <a:rPr lang="en-US" i="1" dirty="0"/>
              <a:t> al-</a:t>
            </a:r>
            <a:r>
              <a:rPr lang="en-US" i="1" dirty="0" err="1"/>
              <a:t>akhyari</a:t>
            </a:r>
            <a:br>
              <a:rPr lang="en-US" dirty="0"/>
            </a:br>
            <a:r>
              <a:rPr lang="en-US" dirty="0"/>
              <a:t>pillars of the upright,</a:t>
            </a:r>
            <a:br>
              <a:rPr lang="en-US" dirty="0"/>
            </a:br>
            <a:r>
              <a:rPr lang="ur-PK" dirty="0"/>
              <a:t>سیدھے راستے کے ستون</a:t>
            </a:r>
            <a:br>
              <a:rPr lang="ur-PK" dirty="0"/>
            </a:br>
            <a:br>
              <a:rPr lang="ur-PK" dirty="0"/>
            </a:br>
            <a:endParaRPr lang="en-US" dirty="0"/>
          </a:p>
        </p:txBody>
      </p:sp>
      <p:sp>
        <p:nvSpPr>
          <p:cNvPr id="3" name="Subtitle 2"/>
          <p:cNvSpPr>
            <a:spLocks noGrp="1"/>
          </p:cNvSpPr>
          <p:nvPr>
            <p:ph type="subTitle" idx="1"/>
          </p:nvPr>
        </p:nvSpPr>
        <p:spPr/>
        <p:txBody>
          <a:bodyPr/>
          <a:lstStyle/>
          <a:p>
            <a:br>
              <a:rPr lang="ur-PK" dirty="0"/>
            </a:br>
            <a:endParaRPr lang="en-US" dirty="0"/>
          </a:p>
        </p:txBody>
      </p:sp>
    </p:spTree>
    <p:extLst>
      <p:ext uri="{BB962C8B-B14F-4D97-AF65-F5344CB8AC3E}">
        <p14:creationId xmlns:p14="http://schemas.microsoft.com/office/powerpoint/2010/main" val="2864443072"/>
      </p:ext>
    </p:extLst>
  </p:cSld>
  <p:clrMapOvr>
    <a:masterClrMapping/>
  </p:clrMapOvr>
  <p:transition>
    <p:fade/>
  </p:transition>
</p:sld>
</file>

<file path=ppt/slides/slide2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وَأَرْفَعَ دَرَجَاتِ ٱلْمُرْسَلِينَ</a:t>
            </a:r>
            <a:br>
              <a:rPr lang="en-US" dirty="0"/>
            </a:br>
            <a:r>
              <a:rPr lang="en-US" i="1" dirty="0" err="1"/>
              <a:t>wa</a:t>
            </a:r>
            <a:r>
              <a:rPr lang="en-US" i="1" dirty="0"/>
              <a:t> </a:t>
            </a:r>
            <a:r>
              <a:rPr lang="en-US" i="1" dirty="0" err="1"/>
              <a:t>arfa`a</a:t>
            </a:r>
            <a:r>
              <a:rPr lang="en-US" i="1" dirty="0"/>
              <a:t> </a:t>
            </a:r>
            <a:r>
              <a:rPr lang="en-US" i="1" dirty="0" err="1"/>
              <a:t>darajati</a:t>
            </a:r>
            <a:r>
              <a:rPr lang="en-US" i="1" dirty="0"/>
              <a:t> </a:t>
            </a:r>
            <a:r>
              <a:rPr lang="en-US" i="1" dirty="0" err="1"/>
              <a:t>almursalina</a:t>
            </a:r>
            <a:br>
              <a:rPr lang="en-US" dirty="0"/>
            </a:br>
            <a:r>
              <a:rPr lang="en-US" dirty="0"/>
              <a:t>and the loftiest ranks of the Messengers</a:t>
            </a:r>
          </a:p>
        </p:txBody>
      </p:sp>
      <p:sp>
        <p:nvSpPr>
          <p:cNvPr id="3" name="Subtitle 2"/>
          <p:cNvSpPr>
            <a:spLocks noGrp="1"/>
          </p:cNvSpPr>
          <p:nvPr>
            <p:ph type="subTitle" idx="1"/>
          </p:nvPr>
        </p:nvSpPr>
        <p:spPr/>
        <p:txBody>
          <a:bodyPr/>
          <a:lstStyle/>
          <a:p>
            <a:r>
              <a:rPr lang="ur-PK" dirty="0"/>
              <a:t>اور پیغمبروں کی بلند و بالا صفیں</a:t>
            </a:r>
          </a:p>
          <a:p>
            <a:br>
              <a:rPr lang="ur-PK" dirty="0"/>
            </a:br>
            <a:endParaRPr lang="en-US" dirty="0"/>
          </a:p>
        </p:txBody>
      </p:sp>
    </p:spTree>
    <p:extLst>
      <p:ext uri="{BB962C8B-B14F-4D97-AF65-F5344CB8AC3E}">
        <p14:creationId xmlns:p14="http://schemas.microsoft.com/office/powerpoint/2010/main" val="3949055028"/>
      </p:ext>
    </p:extLst>
  </p:cSld>
  <p:clrMapOvr>
    <a:masterClrMapping/>
  </p:clrMapOvr>
  <p:transition>
    <p:fade/>
  </p:transition>
</p:sld>
</file>

<file path=ppt/slides/slide2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3600"/>
            <a:ext cx="10363200" cy="1470025"/>
          </a:xfrm>
        </p:spPr>
        <p:txBody>
          <a:bodyPr/>
          <a:lstStyle/>
          <a:p>
            <a:r>
              <a:rPr lang="ur-PK" dirty="0"/>
              <a:t>حَيْثُ لَا يَلْحَقُهُ لاَحِقٌ</a:t>
            </a:r>
            <a:br>
              <a:rPr lang="en-US" dirty="0"/>
            </a:br>
            <a:r>
              <a:rPr lang="en-US" i="1" dirty="0" err="1"/>
              <a:t>haythu</a:t>
            </a:r>
            <a:r>
              <a:rPr lang="en-US" i="1" dirty="0"/>
              <a:t> la </a:t>
            </a:r>
            <a:r>
              <a:rPr lang="en-US" i="1" dirty="0" err="1"/>
              <a:t>yalhaquhu</a:t>
            </a:r>
            <a:r>
              <a:rPr lang="en-US" i="1" dirty="0"/>
              <a:t> </a:t>
            </a:r>
            <a:r>
              <a:rPr lang="en-US" i="1" dirty="0" err="1"/>
              <a:t>lahiqun</a:t>
            </a:r>
            <a:br>
              <a:rPr lang="en-US" dirty="0"/>
            </a:br>
            <a:r>
              <a:rPr lang="en-US" dirty="0"/>
              <a:t>where none can ever reach you,</a:t>
            </a:r>
          </a:p>
        </p:txBody>
      </p:sp>
      <p:sp>
        <p:nvSpPr>
          <p:cNvPr id="3" name="Subtitle 2"/>
          <p:cNvSpPr>
            <a:spLocks noGrp="1"/>
          </p:cNvSpPr>
          <p:nvPr>
            <p:ph type="subTitle" idx="1"/>
          </p:nvPr>
        </p:nvSpPr>
        <p:spPr/>
        <p:txBody>
          <a:bodyPr/>
          <a:lstStyle/>
          <a:p>
            <a:r>
              <a:rPr lang="ur-PK" dirty="0"/>
              <a:t>جہاں کبھی کوئی آپ تک نہیں پہنچ سکتا ،</a:t>
            </a:r>
          </a:p>
          <a:p>
            <a:br>
              <a:rPr lang="ur-PK" dirty="0"/>
            </a:br>
            <a:endParaRPr lang="en-US" dirty="0"/>
          </a:p>
        </p:txBody>
      </p:sp>
    </p:spTree>
    <p:extLst>
      <p:ext uri="{BB962C8B-B14F-4D97-AF65-F5344CB8AC3E}">
        <p14:creationId xmlns:p14="http://schemas.microsoft.com/office/powerpoint/2010/main" val="1164812640"/>
      </p:ext>
    </p:extLst>
  </p:cSld>
  <p:clrMapOvr>
    <a:masterClrMapping/>
  </p:clrMapOvr>
  <p:transition>
    <p:fade/>
  </p:transition>
</p:sld>
</file>

<file path=ppt/slides/slide2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وَلاَ يَفُوقُهُ فَائِقٌ</a:t>
            </a:r>
            <a:br>
              <a:rPr lang="en-US" dirty="0"/>
            </a:br>
            <a:r>
              <a:rPr lang="en-US" i="1" dirty="0" err="1"/>
              <a:t>wa</a:t>
            </a:r>
            <a:r>
              <a:rPr lang="en-US" i="1" dirty="0"/>
              <a:t> la </a:t>
            </a:r>
            <a:r>
              <a:rPr lang="en-US" i="1" dirty="0" err="1"/>
              <a:t>yafuquhu</a:t>
            </a:r>
            <a:r>
              <a:rPr lang="en-US" i="1" dirty="0"/>
              <a:t> </a:t>
            </a:r>
            <a:r>
              <a:rPr lang="en-US" i="1" dirty="0" err="1"/>
              <a:t>fa'iqun</a:t>
            </a:r>
            <a:br>
              <a:rPr lang="en-US" dirty="0"/>
            </a:br>
            <a:r>
              <a:rPr lang="en-US" dirty="0"/>
              <a:t>nor can anyone ever surpass you,</a:t>
            </a:r>
          </a:p>
        </p:txBody>
      </p:sp>
      <p:sp>
        <p:nvSpPr>
          <p:cNvPr id="3" name="Subtitle 2"/>
          <p:cNvSpPr>
            <a:spLocks noGrp="1"/>
          </p:cNvSpPr>
          <p:nvPr>
            <p:ph type="subTitle" idx="1"/>
          </p:nvPr>
        </p:nvSpPr>
        <p:spPr/>
        <p:txBody>
          <a:bodyPr/>
          <a:lstStyle/>
          <a:p>
            <a:r>
              <a:rPr lang="ur-PK" dirty="0"/>
              <a:t>نہ ہی کوئی آپ کو پیچھے چھوڑ سکتا ہے</a:t>
            </a:r>
          </a:p>
          <a:p>
            <a:br>
              <a:rPr lang="ur-PK" dirty="0"/>
            </a:br>
            <a:br>
              <a:rPr lang="ur-PK" dirty="0"/>
            </a:br>
            <a:endParaRPr lang="en-US" dirty="0"/>
          </a:p>
        </p:txBody>
      </p:sp>
    </p:spTree>
    <p:extLst>
      <p:ext uri="{BB962C8B-B14F-4D97-AF65-F5344CB8AC3E}">
        <p14:creationId xmlns:p14="http://schemas.microsoft.com/office/powerpoint/2010/main" val="2983678213"/>
      </p:ext>
    </p:extLst>
  </p:cSld>
  <p:clrMapOvr>
    <a:masterClrMapping/>
  </p:clrMapOvr>
  <p:transition>
    <p:fade/>
  </p:transition>
</p:sld>
</file>

<file path=ppt/slides/slide2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وَلاَ يَسْبِقُهُ سَابِقٌ</a:t>
            </a:r>
            <a:br>
              <a:rPr lang="en-US" dirty="0"/>
            </a:br>
            <a:r>
              <a:rPr lang="en-US" i="1" dirty="0" err="1"/>
              <a:t>wa</a:t>
            </a:r>
            <a:r>
              <a:rPr lang="en-US" i="1" dirty="0"/>
              <a:t> la </a:t>
            </a:r>
            <a:r>
              <a:rPr lang="en-US" i="1" dirty="0" err="1"/>
              <a:t>yasbiquhu</a:t>
            </a:r>
            <a:r>
              <a:rPr lang="en-US" i="1" dirty="0"/>
              <a:t> </a:t>
            </a:r>
            <a:r>
              <a:rPr lang="en-US" i="1" dirty="0" err="1"/>
              <a:t>sabiqun</a:t>
            </a:r>
            <a:br>
              <a:rPr lang="en-US" dirty="0"/>
            </a:br>
            <a:r>
              <a:rPr lang="en-US" dirty="0"/>
              <a:t>nor can anyone ever precede you,</a:t>
            </a:r>
          </a:p>
        </p:txBody>
      </p:sp>
      <p:sp>
        <p:nvSpPr>
          <p:cNvPr id="3" name="Subtitle 2"/>
          <p:cNvSpPr>
            <a:spLocks noGrp="1"/>
          </p:cNvSpPr>
          <p:nvPr>
            <p:ph type="subTitle" idx="1"/>
          </p:nvPr>
        </p:nvSpPr>
        <p:spPr/>
        <p:txBody>
          <a:bodyPr/>
          <a:lstStyle/>
          <a:p>
            <a:r>
              <a:rPr lang="ur-PK" dirty="0"/>
              <a:t>نہ ہی کوئی آپ سے پہلے ہوسکتا ہے</a:t>
            </a:r>
          </a:p>
          <a:p>
            <a:br>
              <a:rPr lang="ur-PK" dirty="0"/>
            </a:br>
            <a:endParaRPr lang="en-US" dirty="0"/>
          </a:p>
        </p:txBody>
      </p:sp>
    </p:spTree>
    <p:extLst>
      <p:ext uri="{BB962C8B-B14F-4D97-AF65-F5344CB8AC3E}">
        <p14:creationId xmlns:p14="http://schemas.microsoft.com/office/powerpoint/2010/main" val="1918207228"/>
      </p:ext>
    </p:extLst>
  </p:cSld>
  <p:clrMapOvr>
    <a:masterClrMapping/>
  </p:clrMapOvr>
  <p:transition>
    <p:fade/>
  </p:transition>
</p:sld>
</file>

<file path=ppt/slides/slide2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وَلاَ يَطْمَعُ فِي إِدْرَاكِهِ طَامِعٌ</a:t>
            </a:r>
            <a:br>
              <a:rPr lang="en-US" dirty="0"/>
            </a:br>
            <a:r>
              <a:rPr lang="en-US" i="1" dirty="0" err="1"/>
              <a:t>wa</a:t>
            </a:r>
            <a:r>
              <a:rPr lang="en-US" i="1" dirty="0"/>
              <a:t> la </a:t>
            </a:r>
            <a:r>
              <a:rPr lang="en-US" i="1" dirty="0" err="1"/>
              <a:t>yatma`u</a:t>
            </a:r>
            <a:r>
              <a:rPr lang="en-US" i="1" dirty="0"/>
              <a:t> fi </a:t>
            </a:r>
            <a:r>
              <a:rPr lang="en-US" i="1" dirty="0" err="1"/>
              <a:t>idrakihi</a:t>
            </a:r>
            <a:r>
              <a:rPr lang="en-US" i="1" dirty="0"/>
              <a:t> </a:t>
            </a:r>
            <a:r>
              <a:rPr lang="en-US" i="1" dirty="0" err="1"/>
              <a:t>tami`un</a:t>
            </a:r>
            <a:br>
              <a:rPr lang="en-US" dirty="0"/>
            </a:br>
            <a:r>
              <a:rPr lang="en-US" dirty="0"/>
              <a:t>no can anyone ever look forward to reaching your positions;</a:t>
            </a:r>
          </a:p>
        </p:txBody>
      </p:sp>
      <p:sp>
        <p:nvSpPr>
          <p:cNvPr id="3" name="Subtitle 2"/>
          <p:cNvSpPr>
            <a:spLocks noGrp="1"/>
          </p:cNvSpPr>
          <p:nvPr>
            <p:ph type="subTitle" idx="1"/>
          </p:nvPr>
        </p:nvSpPr>
        <p:spPr>
          <a:xfrm>
            <a:off x="1828800" y="4191000"/>
            <a:ext cx="8534400" cy="1447800"/>
          </a:xfrm>
        </p:spPr>
        <p:txBody>
          <a:bodyPr/>
          <a:lstStyle/>
          <a:p>
            <a:r>
              <a:rPr lang="ur-PK" dirty="0"/>
              <a:t>کوئی بھی آپ کے عہدوں تک پہنچنے کے منتظر نہیں ہے</a:t>
            </a:r>
          </a:p>
          <a:p>
            <a:br>
              <a:rPr lang="ur-PK" dirty="0"/>
            </a:br>
            <a:endParaRPr lang="en-US" dirty="0"/>
          </a:p>
        </p:txBody>
      </p:sp>
    </p:spTree>
    <p:extLst>
      <p:ext uri="{BB962C8B-B14F-4D97-AF65-F5344CB8AC3E}">
        <p14:creationId xmlns:p14="http://schemas.microsoft.com/office/powerpoint/2010/main" val="3621656600"/>
      </p:ext>
    </p:extLst>
  </p:cSld>
  <p:clrMapOvr>
    <a:masterClrMapping/>
  </p:clrMapOvr>
  <p:transition>
    <p:fade/>
  </p:transition>
</p:sld>
</file>

<file path=ppt/slides/slide2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حَتَّىٰ لَا يَبْقَىٰ مَلَكٌ مُقَرَّبٌ</a:t>
            </a:r>
            <a:br>
              <a:rPr lang="en-US" dirty="0"/>
            </a:br>
            <a:r>
              <a:rPr lang="en-US" i="1" dirty="0" err="1"/>
              <a:t>hatta</a:t>
            </a:r>
            <a:r>
              <a:rPr lang="en-US" i="1" dirty="0"/>
              <a:t> la </a:t>
            </a:r>
            <a:r>
              <a:rPr lang="en-US" i="1" dirty="0" err="1"/>
              <a:t>yabqa</a:t>
            </a:r>
            <a:r>
              <a:rPr lang="en-US" i="1" dirty="0"/>
              <a:t> </a:t>
            </a:r>
            <a:r>
              <a:rPr lang="en-US" i="1" dirty="0" err="1"/>
              <a:t>malakun</a:t>
            </a:r>
            <a:r>
              <a:rPr lang="en-US" i="1" dirty="0"/>
              <a:t> </a:t>
            </a:r>
            <a:r>
              <a:rPr lang="en-US" i="1" dirty="0" err="1"/>
              <a:t>muqarrabun</a:t>
            </a:r>
            <a:br>
              <a:rPr lang="en-US" dirty="0"/>
            </a:br>
            <a:r>
              <a:rPr lang="en-US" dirty="0"/>
              <a:t>therefore, no archangel,</a:t>
            </a:r>
          </a:p>
        </p:txBody>
      </p:sp>
      <p:sp>
        <p:nvSpPr>
          <p:cNvPr id="3" name="Subtitle 2"/>
          <p:cNvSpPr>
            <a:spLocks noGrp="1"/>
          </p:cNvSpPr>
          <p:nvPr>
            <p:ph type="subTitle" idx="1"/>
          </p:nvPr>
        </p:nvSpPr>
        <p:spPr/>
        <p:txBody>
          <a:bodyPr/>
          <a:lstStyle/>
          <a:p>
            <a:r>
              <a:rPr lang="ur-PK" dirty="0"/>
              <a:t>یہاں تک کہ پسندیدہ فرشتہ بھی اس کے لئے گئے تھے</a:t>
            </a:r>
          </a:p>
          <a:p>
            <a:br>
              <a:rPr lang="ur-PK" dirty="0"/>
            </a:br>
            <a:endParaRPr lang="en-US" dirty="0"/>
          </a:p>
        </p:txBody>
      </p:sp>
    </p:spTree>
    <p:extLst>
      <p:ext uri="{BB962C8B-B14F-4D97-AF65-F5344CB8AC3E}">
        <p14:creationId xmlns:p14="http://schemas.microsoft.com/office/powerpoint/2010/main" val="177419270"/>
      </p:ext>
    </p:extLst>
  </p:cSld>
  <p:clrMapOvr>
    <a:masterClrMapping/>
  </p:clrMapOvr>
  <p:transition>
    <p:fade/>
  </p:transition>
</p:sld>
</file>

<file path=ppt/slides/slide2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وَلاَ نَبِيٌّ مُرْسَلٌ</a:t>
            </a:r>
            <a:br>
              <a:rPr lang="en-US" dirty="0"/>
            </a:br>
            <a:r>
              <a:rPr lang="en-US" i="1" dirty="0" err="1"/>
              <a:t>wa</a:t>
            </a:r>
            <a:r>
              <a:rPr lang="en-US" i="1" dirty="0"/>
              <a:t> la </a:t>
            </a:r>
            <a:r>
              <a:rPr lang="en-US" i="1" dirty="0" err="1"/>
              <a:t>nabiyyun</a:t>
            </a:r>
            <a:r>
              <a:rPr lang="en-US" i="1" dirty="0"/>
              <a:t> </a:t>
            </a:r>
            <a:r>
              <a:rPr lang="en-US" i="1" dirty="0" err="1"/>
              <a:t>mursalun</a:t>
            </a:r>
            <a:br>
              <a:rPr lang="en-US" dirty="0"/>
            </a:br>
            <a:r>
              <a:rPr lang="en-US" dirty="0"/>
              <a:t>commissioned Prophet,</a:t>
            </a:r>
          </a:p>
        </p:txBody>
      </p:sp>
      <p:sp>
        <p:nvSpPr>
          <p:cNvPr id="3" name="Subtitle 2"/>
          <p:cNvSpPr>
            <a:spLocks noGrp="1"/>
          </p:cNvSpPr>
          <p:nvPr>
            <p:ph type="subTitle" idx="1"/>
          </p:nvPr>
        </p:nvSpPr>
        <p:spPr/>
        <p:txBody>
          <a:bodyPr/>
          <a:lstStyle/>
          <a:p>
            <a:r>
              <a:rPr lang="ur-PK" dirty="0"/>
              <a:t>نہ ہی ختم نبوت</a:t>
            </a:r>
          </a:p>
          <a:p>
            <a:br>
              <a:rPr lang="ur-PK"/>
            </a:br>
            <a:endParaRPr lang="en-US"/>
          </a:p>
        </p:txBody>
      </p:sp>
    </p:spTree>
    <p:extLst>
      <p:ext uri="{BB962C8B-B14F-4D97-AF65-F5344CB8AC3E}">
        <p14:creationId xmlns:p14="http://schemas.microsoft.com/office/powerpoint/2010/main" val="1773338587"/>
      </p:ext>
    </p:extLst>
  </p:cSld>
  <p:clrMapOvr>
    <a:masterClrMapping/>
  </p:clrMapOvr>
  <p:transition>
    <p:fade/>
  </p:transition>
</p:sld>
</file>

<file path=ppt/slides/slide2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وَلاَ صِدِّيقٌ وَلاَ شَهِيدٌ</a:t>
            </a:r>
            <a:br>
              <a:rPr lang="en-US" dirty="0"/>
            </a:br>
            <a:r>
              <a:rPr lang="en-US" i="1" dirty="0" err="1"/>
              <a:t>wa</a:t>
            </a:r>
            <a:r>
              <a:rPr lang="en-US" i="1" dirty="0"/>
              <a:t> la </a:t>
            </a:r>
            <a:r>
              <a:rPr lang="en-US" i="1" dirty="0" err="1"/>
              <a:t>siddiqun</a:t>
            </a:r>
            <a:r>
              <a:rPr lang="en-US" i="1" dirty="0"/>
              <a:t> </a:t>
            </a:r>
            <a:r>
              <a:rPr lang="en-US" i="1" dirty="0" err="1"/>
              <a:t>wa</a:t>
            </a:r>
            <a:r>
              <a:rPr lang="en-US" i="1" dirty="0"/>
              <a:t> la </a:t>
            </a:r>
            <a:r>
              <a:rPr lang="en-US" i="1" dirty="0" err="1"/>
              <a:t>shahidun</a:t>
            </a:r>
            <a:br>
              <a:rPr lang="en-US" dirty="0"/>
            </a:br>
            <a:r>
              <a:rPr lang="en-US" dirty="0"/>
              <a:t>a veracious one, a martyr,</a:t>
            </a:r>
          </a:p>
        </p:txBody>
      </p:sp>
      <p:sp>
        <p:nvSpPr>
          <p:cNvPr id="3" name="Subtitle 2"/>
          <p:cNvSpPr>
            <a:spLocks noGrp="1"/>
          </p:cNvSpPr>
          <p:nvPr>
            <p:ph type="subTitle" idx="1"/>
          </p:nvPr>
        </p:nvSpPr>
        <p:spPr/>
        <p:txBody>
          <a:bodyPr/>
          <a:lstStyle/>
          <a:p>
            <a:r>
              <a:rPr lang="ur-PK" dirty="0"/>
              <a:t>نہ ہی کوئی دوست اور نہ ہی کوئی شہید</a:t>
            </a:r>
          </a:p>
          <a:p>
            <a:br>
              <a:rPr lang="ur-PK" dirty="0"/>
            </a:br>
            <a:endParaRPr lang="en-US" dirty="0"/>
          </a:p>
        </p:txBody>
      </p:sp>
    </p:spTree>
    <p:extLst>
      <p:ext uri="{BB962C8B-B14F-4D97-AF65-F5344CB8AC3E}">
        <p14:creationId xmlns:p14="http://schemas.microsoft.com/office/powerpoint/2010/main" val="962057533"/>
      </p:ext>
    </p:extLst>
  </p:cSld>
  <p:clrMapOvr>
    <a:masterClrMapping/>
  </p:clrMapOvr>
  <p:transition>
    <p:fade/>
  </p:transition>
</p:sld>
</file>

<file path=ppt/slides/slide2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وَلاَ عَالِمٌ وَلاَ جَاهِلٌ</a:t>
            </a:r>
            <a:br>
              <a:rPr lang="en-US" dirty="0"/>
            </a:br>
            <a:r>
              <a:rPr lang="en-US" i="1" dirty="0" err="1"/>
              <a:t>wa</a:t>
            </a:r>
            <a:r>
              <a:rPr lang="en-US" i="1" dirty="0"/>
              <a:t> la `</a:t>
            </a:r>
            <a:r>
              <a:rPr lang="en-US" i="1" dirty="0" err="1"/>
              <a:t>alimun</a:t>
            </a:r>
            <a:r>
              <a:rPr lang="en-US" i="1" dirty="0"/>
              <a:t> </a:t>
            </a:r>
            <a:r>
              <a:rPr lang="en-US" i="1" dirty="0" err="1"/>
              <a:t>wa</a:t>
            </a:r>
            <a:r>
              <a:rPr lang="en-US" i="1" dirty="0"/>
              <a:t> la </a:t>
            </a:r>
            <a:r>
              <a:rPr lang="en-US" i="1" dirty="0" err="1"/>
              <a:t>jahilun</a:t>
            </a:r>
            <a:br>
              <a:rPr lang="en-US" dirty="0"/>
            </a:br>
            <a:r>
              <a:rPr lang="en-US" dirty="0"/>
              <a:t>a knowledgeable one, an ignorant one,</a:t>
            </a:r>
          </a:p>
        </p:txBody>
      </p:sp>
      <p:sp>
        <p:nvSpPr>
          <p:cNvPr id="3" name="Subtitle 2"/>
          <p:cNvSpPr>
            <a:spLocks noGrp="1"/>
          </p:cNvSpPr>
          <p:nvPr>
            <p:ph type="subTitle" idx="1"/>
          </p:nvPr>
        </p:nvSpPr>
        <p:spPr/>
        <p:txBody>
          <a:bodyPr/>
          <a:lstStyle/>
          <a:p>
            <a:r>
              <a:rPr lang="ur-PK" dirty="0"/>
              <a:t>نہ عالم اور نہ ہی جاہل</a:t>
            </a:r>
          </a:p>
          <a:p>
            <a:br>
              <a:rPr lang="ur-PK" dirty="0"/>
            </a:br>
            <a:endParaRPr lang="en-US" dirty="0"/>
          </a:p>
        </p:txBody>
      </p:sp>
    </p:spTree>
    <p:extLst>
      <p:ext uri="{BB962C8B-B14F-4D97-AF65-F5344CB8AC3E}">
        <p14:creationId xmlns:p14="http://schemas.microsoft.com/office/powerpoint/2010/main" val="2918507135"/>
      </p:ext>
    </p:extLst>
  </p:cSld>
  <p:clrMapOvr>
    <a:masterClrMapping/>
  </p:clrMapOvr>
  <p:transition>
    <p:fade/>
  </p:transition>
</p:sld>
</file>

<file path=ppt/slides/slide2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وَلاَ دَنِيٌّ وَلاَ فَاضِلٌ</a:t>
            </a:r>
            <a:br>
              <a:rPr lang="en-US" dirty="0"/>
            </a:br>
            <a:r>
              <a:rPr lang="en-US" i="1" dirty="0" err="1"/>
              <a:t>wa</a:t>
            </a:r>
            <a:r>
              <a:rPr lang="en-US" i="1" dirty="0"/>
              <a:t> la </a:t>
            </a:r>
            <a:r>
              <a:rPr lang="en-US" i="1" dirty="0" err="1"/>
              <a:t>daniyyun</a:t>
            </a:r>
            <a:r>
              <a:rPr lang="en-US" i="1" dirty="0"/>
              <a:t> </a:t>
            </a:r>
            <a:r>
              <a:rPr lang="en-US" i="1" dirty="0" err="1"/>
              <a:t>wa</a:t>
            </a:r>
            <a:r>
              <a:rPr lang="en-US" i="1" dirty="0"/>
              <a:t> la </a:t>
            </a:r>
            <a:r>
              <a:rPr lang="en-US" i="1" dirty="0" err="1"/>
              <a:t>fadilun</a:t>
            </a:r>
            <a:br>
              <a:rPr lang="en-US" dirty="0"/>
            </a:br>
            <a:r>
              <a:rPr lang="en-US" dirty="0"/>
              <a:t>an inferior, a superior,</a:t>
            </a:r>
          </a:p>
        </p:txBody>
      </p:sp>
      <p:sp>
        <p:nvSpPr>
          <p:cNvPr id="3" name="Subtitle 2"/>
          <p:cNvSpPr>
            <a:spLocks noGrp="1"/>
          </p:cNvSpPr>
          <p:nvPr>
            <p:ph type="subTitle" idx="1"/>
          </p:nvPr>
        </p:nvSpPr>
        <p:spPr/>
        <p:txBody>
          <a:bodyPr/>
          <a:lstStyle/>
          <a:p>
            <a:r>
              <a:rPr lang="ur-PK" dirty="0"/>
              <a:t>نہ ہی کمتر اور نہ ہی کوئی برتر</a:t>
            </a:r>
          </a:p>
          <a:p>
            <a:br>
              <a:rPr lang="ur-PK" dirty="0"/>
            </a:br>
            <a:endParaRPr lang="en-US" dirty="0"/>
          </a:p>
        </p:txBody>
      </p:sp>
    </p:spTree>
    <p:extLst>
      <p:ext uri="{BB962C8B-B14F-4D97-AF65-F5344CB8AC3E}">
        <p14:creationId xmlns:p14="http://schemas.microsoft.com/office/powerpoint/2010/main" val="4126621924"/>
      </p:ext>
    </p:extLst>
  </p:cSld>
  <p:clrMapOvr>
    <a:masterClrMapping/>
  </p:clrMapOvr>
  <p:transition>
    <p:fad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وَسَاسَةَ ٱلْعِبَادِ</a:t>
            </a:r>
            <a:br>
              <a:rPr lang="en-US" dirty="0"/>
            </a:br>
            <a:r>
              <a:rPr lang="en-US" i="1" dirty="0" err="1"/>
              <a:t>wa</a:t>
            </a:r>
            <a:r>
              <a:rPr lang="en-US" i="1" dirty="0"/>
              <a:t> </a:t>
            </a:r>
            <a:r>
              <a:rPr lang="en-US" i="1" dirty="0" err="1"/>
              <a:t>sasata</a:t>
            </a:r>
            <a:r>
              <a:rPr lang="en-US" i="1" dirty="0"/>
              <a:t> </a:t>
            </a:r>
            <a:r>
              <a:rPr lang="en-US" i="1" dirty="0" err="1"/>
              <a:t>al`ibadi</a:t>
            </a:r>
            <a:br>
              <a:rPr lang="en-US" dirty="0"/>
            </a:br>
            <a:r>
              <a:rPr lang="en-US" dirty="0"/>
              <a:t>maintainers of the servants (of Allah)</a:t>
            </a:r>
          </a:p>
        </p:txBody>
      </p:sp>
      <p:sp>
        <p:nvSpPr>
          <p:cNvPr id="3" name="Subtitle 2"/>
          <p:cNvSpPr>
            <a:spLocks noGrp="1"/>
          </p:cNvSpPr>
          <p:nvPr>
            <p:ph type="subTitle" idx="1"/>
          </p:nvPr>
        </p:nvSpPr>
        <p:spPr/>
        <p:txBody>
          <a:bodyPr/>
          <a:lstStyle/>
          <a:p>
            <a:r>
              <a:rPr lang="ur-PK" dirty="0"/>
              <a:t>آپ انسانیت کو ہدایت اور رہنمائی کرتے ہیں</a:t>
            </a:r>
          </a:p>
          <a:p>
            <a:br>
              <a:rPr lang="ur-PK" dirty="0"/>
            </a:br>
            <a:endParaRPr lang="en-US" dirty="0"/>
          </a:p>
        </p:txBody>
      </p:sp>
    </p:spTree>
    <p:extLst>
      <p:ext uri="{BB962C8B-B14F-4D97-AF65-F5344CB8AC3E}">
        <p14:creationId xmlns:p14="http://schemas.microsoft.com/office/powerpoint/2010/main" val="1907406258"/>
      </p:ext>
    </p:extLst>
  </p:cSld>
  <p:clrMapOvr>
    <a:masterClrMapping/>
  </p:clrMapOvr>
  <p:transition>
    <p:fade/>
  </p:transition>
</p:sld>
</file>

<file path=ppt/slides/slide2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وَلاَ مُؤْمِنٌ صَالِحٌ</a:t>
            </a:r>
            <a:br>
              <a:rPr lang="en-US" dirty="0"/>
            </a:br>
            <a:r>
              <a:rPr lang="en-US" i="1" dirty="0" err="1"/>
              <a:t>wa</a:t>
            </a:r>
            <a:r>
              <a:rPr lang="en-US" i="1" dirty="0"/>
              <a:t> la </a:t>
            </a:r>
            <a:r>
              <a:rPr lang="en-US" i="1" dirty="0" err="1"/>
              <a:t>mu'minun</a:t>
            </a:r>
            <a:r>
              <a:rPr lang="en-US" i="1" dirty="0"/>
              <a:t> </a:t>
            </a:r>
            <a:r>
              <a:rPr lang="en-US" i="1" dirty="0" err="1"/>
              <a:t>salihun</a:t>
            </a:r>
            <a:br>
              <a:rPr lang="en-US" dirty="0"/>
            </a:br>
            <a:r>
              <a:rPr lang="en-US" dirty="0"/>
              <a:t>a righteous believer,</a:t>
            </a:r>
            <a:br>
              <a:rPr lang="en-US" dirty="0"/>
            </a:br>
            <a:endParaRPr lang="en-US" dirty="0"/>
          </a:p>
        </p:txBody>
      </p:sp>
      <p:sp>
        <p:nvSpPr>
          <p:cNvPr id="3" name="Subtitle 2"/>
          <p:cNvSpPr>
            <a:spLocks noGrp="1"/>
          </p:cNvSpPr>
          <p:nvPr>
            <p:ph type="subTitle" idx="1"/>
          </p:nvPr>
        </p:nvSpPr>
        <p:spPr/>
        <p:txBody>
          <a:bodyPr/>
          <a:lstStyle/>
          <a:p>
            <a:r>
              <a:rPr lang="ur-PK" dirty="0"/>
              <a:t>نہ ہی متقی وفادار</a:t>
            </a:r>
          </a:p>
          <a:p>
            <a:br>
              <a:rPr lang="ur-PK" dirty="0"/>
            </a:br>
            <a:endParaRPr lang="en-US" dirty="0"/>
          </a:p>
        </p:txBody>
      </p:sp>
    </p:spTree>
    <p:extLst>
      <p:ext uri="{BB962C8B-B14F-4D97-AF65-F5344CB8AC3E}">
        <p14:creationId xmlns:p14="http://schemas.microsoft.com/office/powerpoint/2010/main" val="1733252452"/>
      </p:ext>
    </p:extLst>
  </p:cSld>
  <p:clrMapOvr>
    <a:masterClrMapping/>
  </p:clrMapOvr>
  <p:transition>
    <p:fade/>
  </p:transition>
</p:sld>
</file>

<file path=ppt/slides/slide2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وَلاَ فَاجِرٌ طَالِحٌ</a:t>
            </a:r>
            <a:br>
              <a:rPr lang="en-US" dirty="0"/>
            </a:br>
            <a:r>
              <a:rPr lang="en-US" i="1" dirty="0" err="1"/>
              <a:t>wa</a:t>
            </a:r>
            <a:r>
              <a:rPr lang="en-US" i="1" dirty="0"/>
              <a:t> la </a:t>
            </a:r>
            <a:r>
              <a:rPr lang="en-US" i="1" dirty="0" err="1"/>
              <a:t>fajirun</a:t>
            </a:r>
            <a:r>
              <a:rPr lang="en-US" i="1" dirty="0"/>
              <a:t> </a:t>
            </a:r>
            <a:r>
              <a:rPr lang="en-US" i="1" dirty="0" err="1"/>
              <a:t>talihun</a:t>
            </a:r>
            <a:br>
              <a:rPr lang="en-US" dirty="0"/>
            </a:br>
            <a:r>
              <a:rPr lang="en-US" dirty="0"/>
              <a:t>a wicked sinner,</a:t>
            </a:r>
          </a:p>
        </p:txBody>
      </p:sp>
      <p:sp>
        <p:nvSpPr>
          <p:cNvPr id="3" name="Subtitle 2"/>
          <p:cNvSpPr>
            <a:spLocks noGrp="1"/>
          </p:cNvSpPr>
          <p:nvPr>
            <p:ph type="subTitle" idx="1"/>
          </p:nvPr>
        </p:nvSpPr>
        <p:spPr/>
        <p:txBody>
          <a:bodyPr/>
          <a:lstStyle/>
          <a:p>
            <a:r>
              <a:rPr lang="ur-PK" dirty="0"/>
              <a:t>اور نہ ہی بدکار گنہگار</a:t>
            </a:r>
          </a:p>
          <a:p>
            <a:br>
              <a:rPr lang="ur-PK" dirty="0"/>
            </a:br>
            <a:endParaRPr lang="en-US" dirty="0"/>
          </a:p>
        </p:txBody>
      </p:sp>
    </p:spTree>
    <p:extLst>
      <p:ext uri="{BB962C8B-B14F-4D97-AF65-F5344CB8AC3E}">
        <p14:creationId xmlns:p14="http://schemas.microsoft.com/office/powerpoint/2010/main" val="2211704935"/>
      </p:ext>
    </p:extLst>
  </p:cSld>
  <p:clrMapOvr>
    <a:masterClrMapping/>
  </p:clrMapOvr>
  <p:transition>
    <p:fade/>
  </p:transition>
</p:sld>
</file>

<file path=ppt/slides/slide2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وَلاَ جَبَّارٌ عَنِيدٌ</a:t>
            </a:r>
            <a:br>
              <a:rPr lang="en-US" dirty="0"/>
            </a:br>
            <a:r>
              <a:rPr lang="fr-FR" i="1" dirty="0" err="1"/>
              <a:t>wa</a:t>
            </a:r>
            <a:r>
              <a:rPr lang="fr-FR" i="1" dirty="0"/>
              <a:t> la </a:t>
            </a:r>
            <a:r>
              <a:rPr lang="fr-FR" i="1" dirty="0" err="1"/>
              <a:t>jabbarun</a:t>
            </a:r>
            <a:r>
              <a:rPr lang="fr-FR" i="1" dirty="0"/>
              <a:t> `</a:t>
            </a:r>
            <a:r>
              <a:rPr lang="fr-FR" i="1" dirty="0" err="1"/>
              <a:t>anidun</a:t>
            </a:r>
            <a:br>
              <a:rPr lang="fr-FR" dirty="0"/>
            </a:br>
            <a:r>
              <a:rPr lang="fr-FR" dirty="0"/>
              <a:t>an </a:t>
            </a:r>
            <a:r>
              <a:rPr lang="fr-FR" dirty="0" err="1"/>
              <a:t>obstinate</a:t>
            </a:r>
            <a:r>
              <a:rPr lang="fr-FR" dirty="0"/>
              <a:t> </a:t>
            </a:r>
            <a:r>
              <a:rPr lang="fr-FR" dirty="0" err="1"/>
              <a:t>tyrant</a:t>
            </a:r>
            <a:r>
              <a:rPr lang="fr-FR" dirty="0"/>
              <a:t>,</a:t>
            </a:r>
            <a:endParaRPr lang="en-US" dirty="0"/>
          </a:p>
        </p:txBody>
      </p:sp>
      <p:sp>
        <p:nvSpPr>
          <p:cNvPr id="3" name="Subtitle 2"/>
          <p:cNvSpPr>
            <a:spLocks noGrp="1"/>
          </p:cNvSpPr>
          <p:nvPr>
            <p:ph type="subTitle" idx="1"/>
          </p:nvPr>
        </p:nvSpPr>
        <p:spPr/>
        <p:txBody>
          <a:bodyPr/>
          <a:lstStyle/>
          <a:p>
            <a:r>
              <a:rPr lang="ur-PK" dirty="0"/>
              <a:t>اور نہ ہی ایک جابر ظالم</a:t>
            </a:r>
          </a:p>
          <a:p>
            <a:br>
              <a:rPr lang="ur-PK" dirty="0"/>
            </a:br>
            <a:endParaRPr lang="en-US" dirty="0"/>
          </a:p>
        </p:txBody>
      </p:sp>
    </p:spTree>
    <p:extLst>
      <p:ext uri="{BB962C8B-B14F-4D97-AF65-F5344CB8AC3E}">
        <p14:creationId xmlns:p14="http://schemas.microsoft.com/office/powerpoint/2010/main" val="2900853119"/>
      </p:ext>
    </p:extLst>
  </p:cSld>
  <p:clrMapOvr>
    <a:masterClrMapping/>
  </p:clrMapOvr>
  <p:transition>
    <p:fade/>
  </p:transition>
</p:sld>
</file>

<file path=ppt/slides/slide2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وَلاَ شَيْطَانٌ مَرِيدٌ</a:t>
            </a:r>
            <a:br>
              <a:rPr lang="en-US" dirty="0"/>
            </a:br>
            <a:r>
              <a:rPr lang="es-ES" i="1" dirty="0" err="1"/>
              <a:t>wa</a:t>
            </a:r>
            <a:r>
              <a:rPr lang="es-ES" i="1" dirty="0"/>
              <a:t> la </a:t>
            </a:r>
            <a:r>
              <a:rPr lang="es-ES" i="1" dirty="0" err="1"/>
              <a:t>shaytanun</a:t>
            </a:r>
            <a:r>
              <a:rPr lang="es-ES" i="1" dirty="0"/>
              <a:t> </a:t>
            </a:r>
            <a:r>
              <a:rPr lang="es-ES" i="1" dirty="0" err="1"/>
              <a:t>maridun</a:t>
            </a:r>
            <a:br>
              <a:rPr lang="es-ES" dirty="0"/>
            </a:br>
            <a:r>
              <a:rPr lang="es-ES" dirty="0"/>
              <a:t>a </a:t>
            </a:r>
            <a:r>
              <a:rPr lang="es-ES" dirty="0" err="1"/>
              <a:t>devilish</a:t>
            </a:r>
            <a:r>
              <a:rPr lang="es-ES" dirty="0"/>
              <a:t> </a:t>
            </a:r>
            <a:r>
              <a:rPr lang="es-ES" dirty="0" err="1"/>
              <a:t>rebel</a:t>
            </a:r>
            <a:r>
              <a:rPr lang="es-ES" dirty="0"/>
              <a:t>,</a:t>
            </a:r>
            <a:endParaRPr lang="en-US" dirty="0"/>
          </a:p>
        </p:txBody>
      </p:sp>
      <p:sp>
        <p:nvSpPr>
          <p:cNvPr id="3" name="Subtitle 2"/>
          <p:cNvSpPr>
            <a:spLocks noGrp="1"/>
          </p:cNvSpPr>
          <p:nvPr>
            <p:ph type="subTitle" idx="1"/>
          </p:nvPr>
        </p:nvSpPr>
        <p:spPr/>
        <p:txBody>
          <a:bodyPr/>
          <a:lstStyle/>
          <a:p>
            <a:r>
              <a:rPr lang="ur-PK" dirty="0"/>
              <a:t>نہ ہی شیطان باغی</a:t>
            </a:r>
          </a:p>
          <a:p>
            <a:br>
              <a:rPr lang="ur-PK" dirty="0"/>
            </a:br>
            <a:endParaRPr lang="en-US" dirty="0"/>
          </a:p>
        </p:txBody>
      </p:sp>
    </p:spTree>
    <p:extLst>
      <p:ext uri="{BB962C8B-B14F-4D97-AF65-F5344CB8AC3E}">
        <p14:creationId xmlns:p14="http://schemas.microsoft.com/office/powerpoint/2010/main" val="2994898370"/>
      </p:ext>
    </p:extLst>
  </p:cSld>
  <p:clrMapOvr>
    <a:masterClrMapping/>
  </p:clrMapOvr>
  <p:transition>
    <p:fade/>
  </p:transition>
</p:sld>
</file>

<file path=ppt/slides/slide2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981200"/>
            <a:ext cx="10363200" cy="4800600"/>
          </a:xfrm>
        </p:spPr>
        <p:txBody>
          <a:bodyPr/>
          <a:lstStyle/>
          <a:p>
            <a:r>
              <a:rPr lang="ur-PK" dirty="0"/>
              <a:t>وَلاَ خَلْقٌ فِيمَا بَيْنَ ذٰلِكَ شَهِيدٌ</a:t>
            </a:r>
            <a:br>
              <a:rPr lang="en-US" dirty="0"/>
            </a:br>
            <a:r>
              <a:rPr lang="en-US" i="1" dirty="0" err="1"/>
              <a:t>wa</a:t>
            </a:r>
            <a:r>
              <a:rPr lang="en-US" i="1" dirty="0"/>
              <a:t> la </a:t>
            </a:r>
            <a:r>
              <a:rPr lang="en-US" i="1" dirty="0" err="1"/>
              <a:t>khalqun</a:t>
            </a:r>
            <a:r>
              <a:rPr lang="en-US" i="1" dirty="0"/>
              <a:t> </a:t>
            </a:r>
            <a:r>
              <a:rPr lang="en-US" i="1" dirty="0" err="1"/>
              <a:t>fima</a:t>
            </a:r>
            <a:r>
              <a:rPr lang="en-US" i="1" dirty="0"/>
              <a:t> </a:t>
            </a:r>
            <a:r>
              <a:rPr lang="en-US" i="1" dirty="0" err="1"/>
              <a:t>bayna</a:t>
            </a:r>
            <a:r>
              <a:rPr lang="en-US" i="1" dirty="0"/>
              <a:t> </a:t>
            </a:r>
            <a:r>
              <a:rPr lang="en-US" i="1" dirty="0" err="1"/>
              <a:t>dhalika</a:t>
            </a:r>
            <a:r>
              <a:rPr lang="en-US" i="1" dirty="0"/>
              <a:t> </a:t>
            </a:r>
            <a:r>
              <a:rPr lang="en-US" i="1" dirty="0" err="1"/>
              <a:t>shahidun</a:t>
            </a:r>
            <a:br>
              <a:rPr lang="en-US" dirty="0"/>
            </a:br>
            <a:r>
              <a:rPr lang="en-US" dirty="0"/>
              <a:t>or any other witnessing being among these classes—all of those</a:t>
            </a:r>
            <a:br>
              <a:rPr lang="en-US" dirty="0"/>
            </a:br>
            <a:r>
              <a:rPr lang="ur-PK" dirty="0"/>
              <a:t>نہ ہی کوئی دوسرا وجود پہلے کبھی رہا تھا</a:t>
            </a:r>
            <a:br>
              <a:rPr lang="ur-PK" dirty="0"/>
            </a:br>
            <a:br>
              <a:rPr lang="ur-PK" dirty="0"/>
            </a:br>
            <a:br>
              <a:rPr lang="en-US" dirty="0"/>
            </a:br>
            <a:endParaRPr lang="en-US" dirty="0"/>
          </a:p>
        </p:txBody>
      </p:sp>
      <p:sp>
        <p:nvSpPr>
          <p:cNvPr id="3" name="Subtitle 2"/>
          <p:cNvSpPr>
            <a:spLocks noGrp="1"/>
          </p:cNvSpPr>
          <p:nvPr>
            <p:ph type="subTitle" idx="1"/>
          </p:nvPr>
        </p:nvSpPr>
        <p:spPr>
          <a:xfrm>
            <a:off x="1828800" y="4648200"/>
            <a:ext cx="8534400" cy="1524000"/>
          </a:xfrm>
        </p:spPr>
        <p:txBody>
          <a:bodyPr/>
          <a:lstStyle/>
          <a:p>
            <a:endParaRPr lang="en-US" dirty="0"/>
          </a:p>
          <a:p>
            <a:endParaRPr lang="en-US" dirty="0"/>
          </a:p>
        </p:txBody>
      </p:sp>
    </p:spTree>
    <p:extLst>
      <p:ext uri="{BB962C8B-B14F-4D97-AF65-F5344CB8AC3E}">
        <p14:creationId xmlns:p14="http://schemas.microsoft.com/office/powerpoint/2010/main" val="2743820489"/>
      </p:ext>
    </p:extLst>
  </p:cSld>
  <p:clrMapOvr>
    <a:masterClrMapping/>
  </p:clrMapOvr>
  <p:transition>
    <p:fade/>
  </p:transition>
</p:sld>
</file>

<file path=ppt/slides/slide2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إِلاَّ عَرَّفَهُمْ جَلاَلَةَ أَمْرِكُمْ</a:t>
            </a:r>
            <a:br>
              <a:rPr lang="en-US" dirty="0"/>
            </a:br>
            <a:r>
              <a:rPr lang="en-US" i="1" dirty="0" err="1"/>
              <a:t>illa</a:t>
            </a:r>
            <a:r>
              <a:rPr lang="en-US" i="1" dirty="0"/>
              <a:t> `</a:t>
            </a:r>
            <a:r>
              <a:rPr lang="en-US" i="1" dirty="0" err="1"/>
              <a:t>arrafahum</a:t>
            </a:r>
            <a:r>
              <a:rPr lang="en-US" i="1" dirty="0"/>
              <a:t> </a:t>
            </a:r>
            <a:r>
              <a:rPr lang="en-US" i="1" dirty="0" err="1"/>
              <a:t>jalalata</a:t>
            </a:r>
            <a:r>
              <a:rPr lang="en-US" i="1" dirty="0"/>
              <a:t> </a:t>
            </a:r>
            <a:r>
              <a:rPr lang="en-US" i="1" dirty="0" err="1"/>
              <a:t>amrikum</a:t>
            </a:r>
            <a:br>
              <a:rPr lang="en-US" dirty="0"/>
            </a:br>
            <a:r>
              <a:rPr lang="en-US" dirty="0"/>
              <a:t>were informed by Allah about the majesty of your issue,</a:t>
            </a:r>
          </a:p>
        </p:txBody>
      </p:sp>
      <p:sp>
        <p:nvSpPr>
          <p:cNvPr id="3" name="Subtitle 2"/>
          <p:cNvSpPr>
            <a:spLocks noGrp="1"/>
          </p:cNvSpPr>
          <p:nvPr>
            <p:ph type="subTitle" idx="1"/>
          </p:nvPr>
        </p:nvSpPr>
        <p:spPr>
          <a:xfrm>
            <a:off x="1828800" y="4267200"/>
            <a:ext cx="8534400" cy="1371600"/>
          </a:xfrm>
        </p:spPr>
        <p:txBody>
          <a:bodyPr/>
          <a:lstStyle/>
          <a:p>
            <a:r>
              <a:rPr lang="ur-PK" dirty="0"/>
              <a:t>سوائے اس کے کہ اللہ انہیں آپ کے فیصلہ کن اختیار کی عظمت سے آگاہ کرے گا</a:t>
            </a:r>
          </a:p>
          <a:p>
            <a:br>
              <a:rPr lang="ur-PK" dirty="0"/>
            </a:br>
            <a:endParaRPr lang="en-US" dirty="0"/>
          </a:p>
        </p:txBody>
      </p:sp>
    </p:spTree>
    <p:extLst>
      <p:ext uri="{BB962C8B-B14F-4D97-AF65-F5344CB8AC3E}">
        <p14:creationId xmlns:p14="http://schemas.microsoft.com/office/powerpoint/2010/main" val="3651976236"/>
      </p:ext>
    </p:extLst>
  </p:cSld>
  <p:clrMapOvr>
    <a:masterClrMapping/>
  </p:clrMapOvr>
  <p:transition>
    <p:fade/>
  </p:transition>
</p:sld>
</file>

<file path=ppt/slides/slide2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وَعِظَمَ خَطَرِكُمْ</a:t>
            </a:r>
            <a:br>
              <a:rPr lang="en-US" dirty="0"/>
            </a:br>
            <a:r>
              <a:rPr lang="en-US" i="1" dirty="0" err="1"/>
              <a:t>wa</a:t>
            </a:r>
            <a:r>
              <a:rPr lang="en-US" i="1" dirty="0"/>
              <a:t> `</a:t>
            </a:r>
            <a:r>
              <a:rPr lang="en-US" i="1" dirty="0" err="1"/>
              <a:t>izama</a:t>
            </a:r>
            <a:r>
              <a:rPr lang="en-US" i="1" dirty="0"/>
              <a:t> </a:t>
            </a:r>
            <a:r>
              <a:rPr lang="en-US" i="1" dirty="0" err="1"/>
              <a:t>khatarikum</a:t>
            </a:r>
            <a:br>
              <a:rPr lang="en-US" dirty="0"/>
            </a:br>
            <a:r>
              <a:rPr lang="en-US" dirty="0"/>
              <a:t>the importance of your standing,</a:t>
            </a:r>
          </a:p>
        </p:txBody>
      </p:sp>
      <p:sp>
        <p:nvSpPr>
          <p:cNvPr id="3" name="Subtitle 2"/>
          <p:cNvSpPr>
            <a:spLocks noGrp="1"/>
          </p:cNvSpPr>
          <p:nvPr>
            <p:ph type="subTitle" idx="1"/>
          </p:nvPr>
        </p:nvSpPr>
        <p:spPr/>
        <p:txBody>
          <a:bodyPr/>
          <a:lstStyle/>
          <a:p>
            <a:r>
              <a:rPr lang="ur-PK" dirty="0"/>
              <a:t>آپ کے سوچا خیالات کی اہمیت</a:t>
            </a:r>
          </a:p>
          <a:p>
            <a:br>
              <a:rPr lang="ur-PK" dirty="0"/>
            </a:br>
            <a:endParaRPr lang="en-US" dirty="0"/>
          </a:p>
        </p:txBody>
      </p:sp>
    </p:spTree>
    <p:extLst>
      <p:ext uri="{BB962C8B-B14F-4D97-AF65-F5344CB8AC3E}">
        <p14:creationId xmlns:p14="http://schemas.microsoft.com/office/powerpoint/2010/main" val="1507890719"/>
      </p:ext>
    </p:extLst>
  </p:cSld>
  <p:clrMapOvr>
    <a:masterClrMapping/>
  </p:clrMapOvr>
  <p:transition>
    <p:fade/>
  </p:transition>
</p:sld>
</file>

<file path=ppt/slides/slide2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وَكِبَرَ شَأْنِكُمْ</a:t>
            </a:r>
            <a:br>
              <a:rPr lang="en-US" dirty="0"/>
            </a:br>
            <a:r>
              <a:rPr lang="en-US" i="1" dirty="0" err="1"/>
              <a:t>wa</a:t>
            </a:r>
            <a:r>
              <a:rPr lang="en-US" i="1" dirty="0"/>
              <a:t> </a:t>
            </a:r>
            <a:r>
              <a:rPr lang="en-US" i="1" dirty="0" err="1"/>
              <a:t>kibara</a:t>
            </a:r>
            <a:r>
              <a:rPr lang="en-US" i="1" dirty="0"/>
              <a:t> </a:t>
            </a:r>
            <a:r>
              <a:rPr lang="en-US" i="1" dirty="0" err="1"/>
              <a:t>sha'nikum</a:t>
            </a:r>
            <a:br>
              <a:rPr lang="en-US" dirty="0"/>
            </a:br>
            <a:r>
              <a:rPr lang="en-US" dirty="0"/>
              <a:t>the greatness of your prestige,</a:t>
            </a:r>
          </a:p>
        </p:txBody>
      </p:sp>
      <p:sp>
        <p:nvSpPr>
          <p:cNvPr id="3" name="Subtitle 2"/>
          <p:cNvSpPr>
            <a:spLocks noGrp="1"/>
          </p:cNvSpPr>
          <p:nvPr>
            <p:ph type="subTitle" idx="1"/>
          </p:nvPr>
        </p:nvSpPr>
        <p:spPr/>
        <p:txBody>
          <a:bodyPr/>
          <a:lstStyle/>
          <a:p>
            <a:r>
              <a:rPr lang="ur-PK" dirty="0"/>
              <a:t>آپ کی معنی خیز ذہانت کی طاقت</a:t>
            </a:r>
          </a:p>
          <a:p>
            <a:br>
              <a:rPr lang="ur-PK" dirty="0"/>
            </a:br>
            <a:endParaRPr lang="en-US" dirty="0"/>
          </a:p>
        </p:txBody>
      </p:sp>
    </p:spTree>
    <p:extLst>
      <p:ext uri="{BB962C8B-B14F-4D97-AF65-F5344CB8AC3E}">
        <p14:creationId xmlns:p14="http://schemas.microsoft.com/office/powerpoint/2010/main" val="470820761"/>
      </p:ext>
    </p:extLst>
  </p:cSld>
  <p:clrMapOvr>
    <a:masterClrMapping/>
  </p:clrMapOvr>
  <p:transition>
    <p:fade/>
  </p:transition>
</p:sld>
</file>

<file path=ppt/slides/slide2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وَتَمَامَ نُورِكُمْ</a:t>
            </a:r>
            <a:br>
              <a:rPr lang="en-US" dirty="0"/>
            </a:br>
            <a:r>
              <a:rPr lang="en-US" i="1" dirty="0" err="1"/>
              <a:t>wa</a:t>
            </a:r>
            <a:r>
              <a:rPr lang="en-US" i="1" dirty="0"/>
              <a:t> </a:t>
            </a:r>
            <a:r>
              <a:rPr lang="en-US" i="1" dirty="0" err="1"/>
              <a:t>tamama</a:t>
            </a:r>
            <a:r>
              <a:rPr lang="en-US" i="1" dirty="0"/>
              <a:t> </a:t>
            </a:r>
            <a:r>
              <a:rPr lang="en-US" i="1" dirty="0" err="1"/>
              <a:t>nurikum</a:t>
            </a:r>
            <a:br>
              <a:rPr lang="en-US" dirty="0"/>
            </a:br>
            <a:r>
              <a:rPr lang="en-US" dirty="0"/>
              <a:t>the thoroughness of your illumination,</a:t>
            </a:r>
          </a:p>
        </p:txBody>
      </p:sp>
      <p:sp>
        <p:nvSpPr>
          <p:cNvPr id="3" name="Subtitle 2"/>
          <p:cNvSpPr>
            <a:spLocks noGrp="1"/>
          </p:cNvSpPr>
          <p:nvPr>
            <p:ph type="subTitle" idx="1"/>
          </p:nvPr>
        </p:nvSpPr>
        <p:spPr/>
        <p:txBody>
          <a:bodyPr/>
          <a:lstStyle/>
          <a:p>
            <a:r>
              <a:rPr lang="ur-PK" dirty="0"/>
              <a:t>آپ کی روشن خیالی کی پوری</a:t>
            </a:r>
          </a:p>
          <a:p>
            <a:br>
              <a:rPr lang="ur-PK" dirty="0"/>
            </a:br>
            <a:endParaRPr lang="en-US" dirty="0"/>
          </a:p>
        </p:txBody>
      </p:sp>
    </p:spTree>
    <p:extLst>
      <p:ext uri="{BB962C8B-B14F-4D97-AF65-F5344CB8AC3E}">
        <p14:creationId xmlns:p14="http://schemas.microsoft.com/office/powerpoint/2010/main" val="1442622389"/>
      </p:ext>
    </p:extLst>
  </p:cSld>
  <p:clrMapOvr>
    <a:masterClrMapping/>
  </p:clrMapOvr>
  <p:transition>
    <p:fade/>
  </p:transition>
</p:sld>
</file>

<file path=ppt/slides/slide2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وَصِدْقَ مَقَاعِدِكُمْ</a:t>
            </a:r>
            <a:br>
              <a:rPr lang="en-US" dirty="0"/>
            </a:br>
            <a:r>
              <a:rPr lang="en-US" i="1" dirty="0" err="1"/>
              <a:t>wa</a:t>
            </a:r>
            <a:r>
              <a:rPr lang="en-US" i="1" dirty="0"/>
              <a:t> </a:t>
            </a:r>
            <a:r>
              <a:rPr lang="en-US" i="1" dirty="0" err="1"/>
              <a:t>sidqa</a:t>
            </a:r>
            <a:r>
              <a:rPr lang="en-US" i="1" dirty="0"/>
              <a:t> </a:t>
            </a:r>
            <a:r>
              <a:rPr lang="en-US" i="1" dirty="0" err="1"/>
              <a:t>maqa`idikum</a:t>
            </a:r>
            <a:br>
              <a:rPr lang="en-US" dirty="0"/>
            </a:br>
            <a:r>
              <a:rPr lang="en-US" dirty="0"/>
              <a:t>the honesty of your position,</a:t>
            </a:r>
          </a:p>
        </p:txBody>
      </p:sp>
      <p:sp>
        <p:nvSpPr>
          <p:cNvPr id="3" name="Subtitle 2"/>
          <p:cNvSpPr>
            <a:spLocks noGrp="1"/>
          </p:cNvSpPr>
          <p:nvPr>
            <p:ph type="subTitle" idx="1"/>
          </p:nvPr>
        </p:nvSpPr>
        <p:spPr/>
        <p:txBody>
          <a:bodyPr/>
          <a:lstStyle/>
          <a:p>
            <a:r>
              <a:rPr lang="ur-PK" dirty="0"/>
              <a:t>طاقت اور اپنے جوہر کی نیکی</a:t>
            </a:r>
          </a:p>
          <a:p>
            <a:br>
              <a:rPr lang="ur-PK" dirty="0"/>
            </a:br>
            <a:endParaRPr lang="en-US" dirty="0"/>
          </a:p>
        </p:txBody>
      </p:sp>
    </p:spTree>
    <p:extLst>
      <p:ext uri="{BB962C8B-B14F-4D97-AF65-F5344CB8AC3E}">
        <p14:creationId xmlns:p14="http://schemas.microsoft.com/office/powerpoint/2010/main" val="3806112127"/>
      </p:ext>
    </p:extLst>
  </p:cSld>
  <p:clrMapOvr>
    <a:masterClrMapping/>
  </p:clrMapOvr>
  <p:transition>
    <p:fad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وَأَرْكَانَ ٱلْبِلاَدِ</a:t>
            </a:r>
            <a:br>
              <a:rPr lang="en-US" dirty="0"/>
            </a:br>
            <a:r>
              <a:rPr lang="en-US" i="1" dirty="0" err="1"/>
              <a:t>wa</a:t>
            </a:r>
            <a:r>
              <a:rPr lang="en-US" i="1" dirty="0"/>
              <a:t> </a:t>
            </a:r>
            <a:r>
              <a:rPr lang="en-US" i="1" dirty="0" err="1"/>
              <a:t>arkana</a:t>
            </a:r>
            <a:r>
              <a:rPr lang="en-US" i="1" dirty="0"/>
              <a:t> </a:t>
            </a:r>
            <a:r>
              <a:rPr lang="en-US" i="1" dirty="0" err="1"/>
              <a:t>albiladi</a:t>
            </a:r>
            <a:br>
              <a:rPr lang="en-US" dirty="0"/>
            </a:br>
            <a:r>
              <a:rPr lang="en-US" dirty="0"/>
              <a:t>props of the lands,</a:t>
            </a:r>
          </a:p>
        </p:txBody>
      </p:sp>
      <p:sp>
        <p:nvSpPr>
          <p:cNvPr id="3" name="Subtitle 2"/>
          <p:cNvSpPr>
            <a:spLocks noGrp="1"/>
          </p:cNvSpPr>
          <p:nvPr>
            <p:ph type="subTitle" idx="1"/>
          </p:nvPr>
        </p:nvSpPr>
        <p:spPr/>
        <p:txBody>
          <a:bodyPr/>
          <a:lstStyle/>
          <a:p>
            <a:r>
              <a:rPr lang="ur-PK" dirty="0"/>
              <a:t>آپ زمینوں کی حفاظت اور مدد کرتے ہیں</a:t>
            </a:r>
          </a:p>
          <a:p>
            <a:br>
              <a:rPr lang="ur-PK" dirty="0"/>
            </a:br>
            <a:endParaRPr lang="en-US" dirty="0"/>
          </a:p>
        </p:txBody>
      </p:sp>
    </p:spTree>
    <p:extLst>
      <p:ext uri="{BB962C8B-B14F-4D97-AF65-F5344CB8AC3E}">
        <p14:creationId xmlns:p14="http://schemas.microsoft.com/office/powerpoint/2010/main" val="3394248666"/>
      </p:ext>
    </p:extLst>
  </p:cSld>
  <p:clrMapOvr>
    <a:masterClrMapping/>
  </p:clrMapOvr>
  <p:transition>
    <p:fade/>
  </p:transition>
</p:sld>
</file>

<file path=ppt/slides/slide2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وَثَبَاتَ مَقَامِكُمْ</a:t>
            </a:r>
            <a:br>
              <a:rPr lang="en-US" dirty="0"/>
            </a:br>
            <a:r>
              <a:rPr lang="en-US" i="1" dirty="0" err="1"/>
              <a:t>wa</a:t>
            </a:r>
            <a:r>
              <a:rPr lang="en-US" i="1" dirty="0"/>
              <a:t> </a:t>
            </a:r>
            <a:r>
              <a:rPr lang="en-US" i="1" dirty="0" err="1"/>
              <a:t>thabata</a:t>
            </a:r>
            <a:r>
              <a:rPr lang="en-US" i="1" dirty="0"/>
              <a:t> </a:t>
            </a:r>
            <a:r>
              <a:rPr lang="en-US" i="1" dirty="0" err="1"/>
              <a:t>maqamikum</a:t>
            </a:r>
            <a:br>
              <a:rPr lang="en-US" dirty="0"/>
            </a:br>
            <a:r>
              <a:rPr lang="en-US" dirty="0"/>
              <a:t>the firmness of your stance,</a:t>
            </a:r>
          </a:p>
        </p:txBody>
      </p:sp>
      <p:sp>
        <p:nvSpPr>
          <p:cNvPr id="3" name="Subtitle 2"/>
          <p:cNvSpPr>
            <a:spLocks noGrp="1"/>
          </p:cNvSpPr>
          <p:nvPr>
            <p:ph type="subTitle" idx="1"/>
          </p:nvPr>
        </p:nvSpPr>
        <p:spPr/>
        <p:txBody>
          <a:bodyPr/>
          <a:lstStyle/>
          <a:p>
            <a:r>
              <a:rPr lang="ur-PK" dirty="0"/>
              <a:t>اور اپنے موقف کی تصدیق کریں</a:t>
            </a:r>
          </a:p>
          <a:p>
            <a:br>
              <a:rPr lang="ur-PK" dirty="0"/>
            </a:br>
            <a:endParaRPr lang="en-US" dirty="0"/>
          </a:p>
        </p:txBody>
      </p:sp>
    </p:spTree>
    <p:extLst>
      <p:ext uri="{BB962C8B-B14F-4D97-AF65-F5344CB8AC3E}">
        <p14:creationId xmlns:p14="http://schemas.microsoft.com/office/powerpoint/2010/main" val="4278550690"/>
      </p:ext>
    </p:extLst>
  </p:cSld>
  <p:clrMapOvr>
    <a:masterClrMapping/>
  </p:clrMapOvr>
  <p:transition>
    <p:fade/>
  </p:transition>
</p:sld>
</file>

<file path=ppt/slides/slide2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وَشَرَفَ مَحَلِّكُمْ وَمَنْزِلَتِكُمْ عِنْدَهُ</a:t>
            </a:r>
            <a:br>
              <a:rPr lang="en-US" dirty="0"/>
            </a:br>
            <a:r>
              <a:rPr lang="en-US" i="1" dirty="0" err="1"/>
              <a:t>wa</a:t>
            </a:r>
            <a:r>
              <a:rPr lang="en-US" i="1" dirty="0"/>
              <a:t> </a:t>
            </a:r>
            <a:r>
              <a:rPr lang="en-US" i="1" dirty="0" err="1"/>
              <a:t>sharafa</a:t>
            </a:r>
            <a:r>
              <a:rPr lang="en-US" i="1" dirty="0"/>
              <a:t> </a:t>
            </a:r>
            <a:r>
              <a:rPr lang="en-US" i="1" dirty="0" err="1"/>
              <a:t>mahallikum</a:t>
            </a:r>
            <a:r>
              <a:rPr lang="en-US" i="1" dirty="0"/>
              <a:t> </a:t>
            </a:r>
            <a:r>
              <a:rPr lang="en-US" i="1" dirty="0" err="1"/>
              <a:t>wa</a:t>
            </a:r>
            <a:r>
              <a:rPr lang="en-US" i="1" dirty="0"/>
              <a:t> </a:t>
            </a:r>
            <a:r>
              <a:rPr lang="en-US" i="1" dirty="0" err="1"/>
              <a:t>manzilatikum</a:t>
            </a:r>
            <a:r>
              <a:rPr lang="en-US" i="1" dirty="0"/>
              <a:t> `</a:t>
            </a:r>
            <a:r>
              <a:rPr lang="en-US" i="1" dirty="0" err="1"/>
              <a:t>indahu</a:t>
            </a:r>
            <a:br>
              <a:rPr lang="en-US" dirty="0"/>
            </a:br>
            <a:r>
              <a:rPr lang="en-US" dirty="0"/>
              <a:t>the honor of your station and position with Him,</a:t>
            </a:r>
          </a:p>
        </p:txBody>
      </p:sp>
      <p:sp>
        <p:nvSpPr>
          <p:cNvPr id="3" name="Subtitle 2"/>
          <p:cNvSpPr>
            <a:spLocks noGrp="1"/>
          </p:cNvSpPr>
          <p:nvPr>
            <p:ph type="subTitle" idx="1"/>
          </p:nvPr>
        </p:nvSpPr>
        <p:spPr>
          <a:xfrm>
            <a:off x="1828800" y="4724400"/>
            <a:ext cx="8534400" cy="914400"/>
          </a:xfrm>
        </p:spPr>
        <p:txBody>
          <a:bodyPr/>
          <a:lstStyle/>
          <a:p>
            <a:r>
              <a:rPr lang="ur-PK" dirty="0"/>
              <a:t>اور اس کے تخمینے میں آپ کے درجے اور وقار کی شان</a:t>
            </a:r>
          </a:p>
          <a:p>
            <a:br>
              <a:rPr lang="ur-PK" dirty="0"/>
            </a:br>
            <a:r>
              <a:rPr lang="ur-PK" dirty="0"/>
              <a:t>آپ کی جگہ کا اعزاز ہے</a:t>
            </a:r>
          </a:p>
          <a:p>
            <a:br>
              <a:rPr lang="ur-PK" dirty="0"/>
            </a:br>
            <a:endParaRPr lang="en-US" dirty="0"/>
          </a:p>
        </p:txBody>
      </p:sp>
    </p:spTree>
    <p:extLst>
      <p:ext uri="{BB962C8B-B14F-4D97-AF65-F5344CB8AC3E}">
        <p14:creationId xmlns:p14="http://schemas.microsoft.com/office/powerpoint/2010/main" val="2826510988"/>
      </p:ext>
    </p:extLst>
  </p:cSld>
  <p:clrMapOvr>
    <a:masterClrMapping/>
  </p:clrMapOvr>
  <p:transition>
    <p:fade/>
  </p:transition>
</p:sld>
</file>

<file path=ppt/slides/slide2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وَكَرَامَتَكُمْ عَلَيْهِ</a:t>
            </a:r>
            <a:br>
              <a:rPr lang="en-US" dirty="0"/>
            </a:br>
            <a:r>
              <a:rPr lang="en-US" i="1" dirty="0" err="1"/>
              <a:t>wa</a:t>
            </a:r>
            <a:r>
              <a:rPr lang="en-US" i="1" dirty="0"/>
              <a:t> </a:t>
            </a:r>
            <a:r>
              <a:rPr lang="en-US" i="1" dirty="0" err="1"/>
              <a:t>karamatakum</a:t>
            </a:r>
            <a:r>
              <a:rPr lang="en-US" i="1" dirty="0"/>
              <a:t> `</a:t>
            </a:r>
            <a:r>
              <a:rPr lang="en-US" i="1" dirty="0" err="1"/>
              <a:t>alayhi</a:t>
            </a:r>
            <a:br>
              <a:rPr lang="en-US" dirty="0"/>
            </a:br>
            <a:r>
              <a:rPr lang="en-US" dirty="0"/>
              <a:t>your upstanding reputation with Him,</a:t>
            </a:r>
          </a:p>
        </p:txBody>
      </p:sp>
      <p:sp>
        <p:nvSpPr>
          <p:cNvPr id="3" name="Subtitle 2"/>
          <p:cNvSpPr>
            <a:spLocks noGrp="1"/>
          </p:cNvSpPr>
          <p:nvPr>
            <p:ph type="subTitle" idx="1"/>
          </p:nvPr>
        </p:nvSpPr>
        <p:spPr/>
        <p:txBody>
          <a:bodyPr/>
          <a:lstStyle/>
          <a:p>
            <a:r>
              <a:rPr lang="ur-PK" dirty="0"/>
              <a:t>اس کے تصور میں آپ کا قابل احترام فضل</a:t>
            </a:r>
          </a:p>
          <a:p>
            <a:br>
              <a:rPr lang="ur-PK" dirty="0"/>
            </a:br>
            <a:endParaRPr lang="en-US" dirty="0"/>
          </a:p>
        </p:txBody>
      </p:sp>
    </p:spTree>
    <p:extLst>
      <p:ext uri="{BB962C8B-B14F-4D97-AF65-F5344CB8AC3E}">
        <p14:creationId xmlns:p14="http://schemas.microsoft.com/office/powerpoint/2010/main" val="575540694"/>
      </p:ext>
    </p:extLst>
  </p:cSld>
  <p:clrMapOvr>
    <a:masterClrMapping/>
  </p:clrMapOvr>
  <p:transition>
    <p:fade/>
  </p:transition>
</p:sld>
</file>

<file path=ppt/slides/slide2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وَخَاصَّتَكُمْ لَدَيْهِ</a:t>
            </a:r>
            <a:br>
              <a:rPr lang="en-US" dirty="0"/>
            </a:br>
            <a:r>
              <a:rPr lang="en-US" i="1" dirty="0" err="1"/>
              <a:t>wa</a:t>
            </a:r>
            <a:r>
              <a:rPr lang="en-US" i="1" dirty="0"/>
              <a:t> </a:t>
            </a:r>
            <a:r>
              <a:rPr lang="en-US" i="1" dirty="0" err="1"/>
              <a:t>khassatakum</a:t>
            </a:r>
            <a:r>
              <a:rPr lang="en-US" i="1" dirty="0"/>
              <a:t> </a:t>
            </a:r>
            <a:r>
              <a:rPr lang="en-US" i="1" dirty="0" err="1"/>
              <a:t>ladayhi</a:t>
            </a:r>
            <a:br>
              <a:rPr lang="en-US" dirty="0"/>
            </a:br>
            <a:r>
              <a:rPr lang="en-US" dirty="0"/>
              <a:t>your special position with Him,</a:t>
            </a:r>
          </a:p>
        </p:txBody>
      </p:sp>
      <p:sp>
        <p:nvSpPr>
          <p:cNvPr id="3" name="Subtitle 2"/>
          <p:cNvSpPr>
            <a:spLocks noGrp="1"/>
          </p:cNvSpPr>
          <p:nvPr>
            <p:ph type="subTitle" idx="1"/>
          </p:nvPr>
        </p:nvSpPr>
        <p:spPr/>
        <p:txBody>
          <a:bodyPr/>
          <a:lstStyle/>
          <a:p>
            <a:r>
              <a:rPr lang="ur-PK" dirty="0"/>
              <a:t>اس کے ساتھ آپ کی خصوصی دوستی</a:t>
            </a:r>
          </a:p>
          <a:p>
            <a:br>
              <a:rPr lang="ur-PK" dirty="0"/>
            </a:br>
            <a:endParaRPr lang="en-US" dirty="0"/>
          </a:p>
        </p:txBody>
      </p:sp>
    </p:spTree>
    <p:extLst>
      <p:ext uri="{BB962C8B-B14F-4D97-AF65-F5344CB8AC3E}">
        <p14:creationId xmlns:p14="http://schemas.microsoft.com/office/powerpoint/2010/main" val="562567384"/>
      </p:ext>
    </p:extLst>
  </p:cSld>
  <p:clrMapOvr>
    <a:masterClrMapping/>
  </p:clrMapOvr>
  <p:transition>
    <p:fade/>
  </p:transition>
</p:sld>
</file>

<file path=ppt/slides/slide2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وَقُرْبَ مَنْزِلَتِكُمْ مِنْهُ</a:t>
            </a:r>
            <a:br>
              <a:rPr lang="en-US" dirty="0"/>
            </a:br>
            <a:r>
              <a:rPr lang="en-US" i="1" dirty="0" err="1"/>
              <a:t>wa</a:t>
            </a:r>
            <a:r>
              <a:rPr lang="en-US" i="1" dirty="0"/>
              <a:t> </a:t>
            </a:r>
            <a:r>
              <a:rPr lang="en-US" i="1" dirty="0" err="1"/>
              <a:t>qurba</a:t>
            </a:r>
            <a:r>
              <a:rPr lang="en-US" i="1" dirty="0"/>
              <a:t> </a:t>
            </a:r>
            <a:r>
              <a:rPr lang="en-US" i="1" dirty="0" err="1"/>
              <a:t>manzilatikum</a:t>
            </a:r>
            <a:r>
              <a:rPr lang="en-US" i="1" dirty="0"/>
              <a:t> </a:t>
            </a:r>
            <a:r>
              <a:rPr lang="en-US" i="1" dirty="0" err="1"/>
              <a:t>minhu</a:t>
            </a:r>
            <a:br>
              <a:rPr lang="en-US" dirty="0"/>
            </a:br>
            <a:r>
              <a:rPr lang="en-US" dirty="0"/>
              <a:t>and your close location to Him.</a:t>
            </a:r>
          </a:p>
        </p:txBody>
      </p:sp>
      <p:sp>
        <p:nvSpPr>
          <p:cNvPr id="3" name="Subtitle 2"/>
          <p:cNvSpPr>
            <a:spLocks noGrp="1"/>
          </p:cNvSpPr>
          <p:nvPr>
            <p:ph type="subTitle" idx="1"/>
          </p:nvPr>
        </p:nvSpPr>
        <p:spPr/>
        <p:txBody>
          <a:bodyPr/>
          <a:lstStyle/>
          <a:p>
            <a:r>
              <a:rPr lang="ur-PK" dirty="0"/>
              <a:t>اور آپ کے قریب ترین قریب ہے</a:t>
            </a:r>
          </a:p>
          <a:p>
            <a:br>
              <a:rPr lang="ur-PK" dirty="0"/>
            </a:br>
            <a:endParaRPr lang="en-US" dirty="0"/>
          </a:p>
        </p:txBody>
      </p:sp>
    </p:spTree>
    <p:extLst>
      <p:ext uri="{BB962C8B-B14F-4D97-AF65-F5344CB8AC3E}">
        <p14:creationId xmlns:p14="http://schemas.microsoft.com/office/powerpoint/2010/main" val="1270058102"/>
      </p:ext>
    </p:extLst>
  </p:cSld>
  <p:clrMapOvr>
    <a:masterClrMapping/>
  </p:clrMapOvr>
  <p:transition>
    <p:fade/>
  </p:transition>
</p:sld>
</file>

<file path=ppt/slides/slide2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بِأَبِي أَنْتُمْ وَأُمَّي</a:t>
            </a:r>
            <a:br>
              <a:rPr lang="en-US" dirty="0"/>
            </a:br>
            <a:r>
              <a:rPr lang="en-US" i="1" dirty="0" err="1"/>
              <a:t>bi'abi</a:t>
            </a:r>
            <a:r>
              <a:rPr lang="en-US" i="1" dirty="0"/>
              <a:t> </a:t>
            </a:r>
            <a:r>
              <a:rPr lang="en-US" i="1" dirty="0" err="1"/>
              <a:t>antum</a:t>
            </a:r>
            <a:r>
              <a:rPr lang="en-US" i="1" dirty="0"/>
              <a:t> </a:t>
            </a:r>
            <a:r>
              <a:rPr lang="en-US" i="1" dirty="0" err="1"/>
              <a:t>wa</a:t>
            </a:r>
            <a:r>
              <a:rPr lang="en-US" i="1" dirty="0"/>
              <a:t> </a:t>
            </a:r>
            <a:r>
              <a:rPr lang="en-US" i="1" dirty="0" err="1"/>
              <a:t>ummi</a:t>
            </a:r>
            <a:br>
              <a:rPr lang="en-US" dirty="0"/>
            </a:br>
            <a:r>
              <a:rPr lang="en-US" dirty="0"/>
              <a:t>May my father, my mother,</a:t>
            </a:r>
          </a:p>
        </p:txBody>
      </p:sp>
      <p:sp>
        <p:nvSpPr>
          <p:cNvPr id="3" name="Subtitle 2"/>
          <p:cNvSpPr>
            <a:spLocks noGrp="1"/>
          </p:cNvSpPr>
          <p:nvPr>
            <p:ph type="subTitle" idx="1"/>
          </p:nvPr>
        </p:nvSpPr>
        <p:spPr/>
        <p:txBody>
          <a:bodyPr/>
          <a:lstStyle/>
          <a:p>
            <a:r>
              <a:rPr lang="ur-PK" dirty="0"/>
              <a:t>میرے والد ، والدہ ،</a:t>
            </a:r>
            <a:endParaRPr lang="en-US" dirty="0"/>
          </a:p>
        </p:txBody>
      </p:sp>
    </p:spTree>
    <p:extLst>
      <p:ext uri="{BB962C8B-B14F-4D97-AF65-F5344CB8AC3E}">
        <p14:creationId xmlns:p14="http://schemas.microsoft.com/office/powerpoint/2010/main" val="3338108143"/>
      </p:ext>
    </p:extLst>
  </p:cSld>
  <p:clrMapOvr>
    <a:masterClrMapping/>
  </p:clrMapOvr>
  <p:transition>
    <p:fade/>
  </p:transition>
</p:sld>
</file>

<file path=ppt/slides/slide2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وَأَهْلِي وَمَالِي وَأُسْرَتِي</a:t>
            </a:r>
            <a:br>
              <a:rPr lang="en-US" dirty="0"/>
            </a:br>
            <a:r>
              <a:rPr lang="en-US" i="1" dirty="0" err="1"/>
              <a:t>wa</a:t>
            </a:r>
            <a:r>
              <a:rPr lang="en-US" i="1" dirty="0"/>
              <a:t> </a:t>
            </a:r>
            <a:r>
              <a:rPr lang="en-US" i="1" dirty="0" err="1"/>
              <a:t>ahli</a:t>
            </a:r>
            <a:r>
              <a:rPr lang="en-US" i="1" dirty="0"/>
              <a:t> </a:t>
            </a:r>
            <a:r>
              <a:rPr lang="en-US" i="1" dirty="0" err="1"/>
              <a:t>wa</a:t>
            </a:r>
            <a:r>
              <a:rPr lang="en-US" i="1" dirty="0"/>
              <a:t> </a:t>
            </a:r>
            <a:r>
              <a:rPr lang="en-US" i="1" dirty="0" err="1"/>
              <a:t>mali</a:t>
            </a:r>
            <a:r>
              <a:rPr lang="en-US" i="1" dirty="0"/>
              <a:t> </a:t>
            </a:r>
            <a:r>
              <a:rPr lang="en-US" i="1" dirty="0" err="1"/>
              <a:t>wa</a:t>
            </a:r>
            <a:r>
              <a:rPr lang="en-US" i="1" dirty="0"/>
              <a:t> </a:t>
            </a:r>
            <a:r>
              <a:rPr lang="en-US" i="1" dirty="0" err="1"/>
              <a:t>usrati</a:t>
            </a:r>
            <a:br>
              <a:rPr lang="en-US" dirty="0"/>
            </a:br>
            <a:r>
              <a:rPr lang="en-US" dirty="0"/>
              <a:t>my kin, my property, and my family be ransoms for you.</a:t>
            </a:r>
          </a:p>
        </p:txBody>
      </p:sp>
      <p:sp>
        <p:nvSpPr>
          <p:cNvPr id="3" name="Subtitle 2"/>
          <p:cNvSpPr>
            <a:spLocks noGrp="1"/>
          </p:cNvSpPr>
          <p:nvPr>
            <p:ph type="subTitle" idx="1"/>
          </p:nvPr>
        </p:nvSpPr>
        <p:spPr>
          <a:xfrm>
            <a:off x="1828800" y="4267200"/>
            <a:ext cx="8534400" cy="1371600"/>
          </a:xfrm>
        </p:spPr>
        <p:txBody>
          <a:bodyPr/>
          <a:lstStyle/>
          <a:p>
            <a:r>
              <a:rPr lang="ur-PK" dirty="0"/>
              <a:t>کنبہ ، املاک اور املاک آپ کے اختیار میں ہیں</a:t>
            </a:r>
            <a:endParaRPr lang="en-US" dirty="0"/>
          </a:p>
        </p:txBody>
      </p:sp>
    </p:spTree>
    <p:extLst>
      <p:ext uri="{BB962C8B-B14F-4D97-AF65-F5344CB8AC3E}">
        <p14:creationId xmlns:p14="http://schemas.microsoft.com/office/powerpoint/2010/main" val="733318762"/>
      </p:ext>
    </p:extLst>
  </p:cSld>
  <p:clrMapOvr>
    <a:masterClrMapping/>
  </p:clrMapOvr>
  <p:transition>
    <p:fade/>
  </p:transition>
</p:sld>
</file>

<file path=ppt/slides/slide2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أُشْهِدُ ٱللَّهَ وَأُشْهِدُكُمْ</a:t>
            </a:r>
            <a:br>
              <a:rPr lang="en-US" dirty="0"/>
            </a:br>
            <a:r>
              <a:rPr lang="en-US" i="1" dirty="0" err="1"/>
              <a:t>ushhidu</a:t>
            </a:r>
            <a:r>
              <a:rPr lang="en-US" i="1" dirty="0"/>
              <a:t> </a:t>
            </a:r>
            <a:r>
              <a:rPr lang="en-US" i="1" dirty="0" err="1"/>
              <a:t>allaha</a:t>
            </a:r>
            <a:r>
              <a:rPr lang="en-US" i="1" dirty="0"/>
              <a:t> </a:t>
            </a:r>
            <a:r>
              <a:rPr lang="en-US" i="1" dirty="0" err="1"/>
              <a:t>wa</a:t>
            </a:r>
            <a:r>
              <a:rPr lang="en-US" i="1" dirty="0"/>
              <a:t> </a:t>
            </a:r>
            <a:r>
              <a:rPr lang="en-US" i="1" dirty="0" err="1"/>
              <a:t>ushhidukum</a:t>
            </a:r>
            <a:br>
              <a:rPr lang="en-US" dirty="0"/>
            </a:br>
            <a:r>
              <a:rPr lang="en-US" dirty="0"/>
              <a:t>I beseech Allah and I beseech you all to witness for me</a:t>
            </a:r>
          </a:p>
        </p:txBody>
      </p:sp>
      <p:sp>
        <p:nvSpPr>
          <p:cNvPr id="3" name="Subtitle 2"/>
          <p:cNvSpPr>
            <a:spLocks noGrp="1"/>
          </p:cNvSpPr>
          <p:nvPr>
            <p:ph type="subTitle" idx="1"/>
          </p:nvPr>
        </p:nvSpPr>
        <p:spPr>
          <a:xfrm>
            <a:off x="1828800" y="4191000"/>
            <a:ext cx="8534400" cy="1447800"/>
          </a:xfrm>
        </p:spPr>
        <p:txBody>
          <a:bodyPr/>
          <a:lstStyle/>
          <a:p>
            <a:br>
              <a:rPr lang="ur-PK" dirty="0"/>
            </a:br>
            <a:r>
              <a:rPr lang="ur-PK" dirty="0"/>
              <a:t>میں اللہ سے التجا کرتا ہوں کہ آپ گواہ رہیں کہ میں آپ پر</a:t>
            </a:r>
            <a:endParaRPr lang="en-US" dirty="0"/>
          </a:p>
        </p:txBody>
      </p:sp>
    </p:spTree>
    <p:extLst>
      <p:ext uri="{BB962C8B-B14F-4D97-AF65-F5344CB8AC3E}">
        <p14:creationId xmlns:p14="http://schemas.microsoft.com/office/powerpoint/2010/main" val="1416863"/>
      </p:ext>
    </p:extLst>
  </p:cSld>
  <p:clrMapOvr>
    <a:masterClrMapping/>
  </p:clrMapOvr>
  <p:transition>
    <p:fade/>
  </p:transition>
</p:sld>
</file>

<file path=ppt/slides/slide2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أَنِّي مُؤْمِنٌ بِكُمْ وَبِمَا آمَنْتُمْ بِهِ</a:t>
            </a:r>
            <a:br>
              <a:rPr lang="en-US" dirty="0"/>
            </a:br>
            <a:r>
              <a:rPr lang="en-US" i="1" dirty="0" err="1"/>
              <a:t>anni</a:t>
            </a:r>
            <a:r>
              <a:rPr lang="en-US" i="1" dirty="0"/>
              <a:t> </a:t>
            </a:r>
            <a:r>
              <a:rPr lang="en-US" i="1" dirty="0" err="1"/>
              <a:t>mu'minun</a:t>
            </a:r>
            <a:r>
              <a:rPr lang="en-US" i="1" dirty="0"/>
              <a:t> </a:t>
            </a:r>
            <a:r>
              <a:rPr lang="en-US" i="1" dirty="0" err="1"/>
              <a:t>bikum</a:t>
            </a:r>
            <a:r>
              <a:rPr lang="en-US" i="1" dirty="0"/>
              <a:t> </a:t>
            </a:r>
            <a:r>
              <a:rPr lang="en-US" i="1" dirty="0" err="1"/>
              <a:t>wa</a:t>
            </a:r>
            <a:r>
              <a:rPr lang="en-US" i="1" dirty="0"/>
              <a:t> </a:t>
            </a:r>
            <a:r>
              <a:rPr lang="en-US" i="1" dirty="0" err="1"/>
              <a:t>bima</a:t>
            </a:r>
            <a:r>
              <a:rPr lang="en-US" i="1" dirty="0"/>
              <a:t> </a:t>
            </a:r>
            <a:r>
              <a:rPr lang="en-US" i="1" dirty="0" err="1"/>
              <a:t>amantum</a:t>
            </a:r>
            <a:r>
              <a:rPr lang="en-US" i="1" dirty="0"/>
              <a:t> </a:t>
            </a:r>
            <a:r>
              <a:rPr lang="en-US" i="1" dirty="0" err="1"/>
              <a:t>bihi</a:t>
            </a:r>
            <a:br>
              <a:rPr lang="en-US" dirty="0"/>
            </a:br>
            <a:r>
              <a:rPr lang="en-US" dirty="0"/>
              <a:t>that I believe in you all and in that in which you believe,</a:t>
            </a:r>
          </a:p>
        </p:txBody>
      </p:sp>
      <p:sp>
        <p:nvSpPr>
          <p:cNvPr id="3" name="Subtitle 2"/>
          <p:cNvSpPr>
            <a:spLocks noGrp="1"/>
          </p:cNvSpPr>
          <p:nvPr>
            <p:ph type="subTitle" idx="1"/>
          </p:nvPr>
        </p:nvSpPr>
        <p:spPr>
          <a:xfrm>
            <a:off x="1828800" y="4495800"/>
            <a:ext cx="8534400" cy="1143000"/>
          </a:xfrm>
        </p:spPr>
        <p:txBody>
          <a:bodyPr/>
          <a:lstStyle/>
          <a:p>
            <a:r>
              <a:rPr lang="ur-PK" dirty="0"/>
              <a:t>اور اس میں بھی یقین کرتا ہوں جس پر آپ ایمان لاتے ہیں</a:t>
            </a:r>
            <a:endParaRPr lang="en-US" dirty="0"/>
          </a:p>
        </p:txBody>
      </p:sp>
    </p:spTree>
    <p:extLst>
      <p:ext uri="{BB962C8B-B14F-4D97-AF65-F5344CB8AC3E}">
        <p14:creationId xmlns:p14="http://schemas.microsoft.com/office/powerpoint/2010/main" val="1650761718"/>
      </p:ext>
    </p:extLst>
  </p:cSld>
  <p:clrMapOvr>
    <a:masterClrMapping/>
  </p:clrMapOvr>
  <p:transition>
    <p:fade/>
  </p:transition>
</p:sld>
</file>

<file path=ppt/slides/slide2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كَافِرٌ بَعَدُوِّكُمْ وَبِمَا كَفَرْتُمْ بِهِ</a:t>
            </a:r>
            <a:br>
              <a:rPr lang="en-US" dirty="0"/>
            </a:br>
            <a:r>
              <a:rPr lang="en-US" i="1" dirty="0" err="1"/>
              <a:t>kafirun</a:t>
            </a:r>
            <a:r>
              <a:rPr lang="en-US" i="1" dirty="0"/>
              <a:t> </a:t>
            </a:r>
            <a:r>
              <a:rPr lang="en-US" i="1" dirty="0" err="1"/>
              <a:t>bi`aduwwikum</a:t>
            </a:r>
            <a:r>
              <a:rPr lang="en-US" i="1" dirty="0"/>
              <a:t> </a:t>
            </a:r>
            <a:r>
              <a:rPr lang="en-US" i="1" dirty="0" err="1"/>
              <a:t>wa</a:t>
            </a:r>
            <a:r>
              <a:rPr lang="en-US" i="1" dirty="0"/>
              <a:t> </a:t>
            </a:r>
            <a:r>
              <a:rPr lang="en-US" i="1" dirty="0" err="1"/>
              <a:t>bima</a:t>
            </a:r>
            <a:r>
              <a:rPr lang="en-US" i="1" dirty="0"/>
              <a:t> </a:t>
            </a:r>
            <a:r>
              <a:rPr lang="en-US" i="1" dirty="0" err="1"/>
              <a:t>kafartum</a:t>
            </a:r>
            <a:r>
              <a:rPr lang="en-US" i="1" dirty="0"/>
              <a:t> </a:t>
            </a:r>
            <a:r>
              <a:rPr lang="en-US" i="1" dirty="0" err="1"/>
              <a:t>bihi</a:t>
            </a:r>
            <a:br>
              <a:rPr lang="en-US" dirty="0"/>
            </a:br>
            <a:r>
              <a:rPr lang="en-US" dirty="0"/>
              <a:t>I renounce your enemies and whatever you renounce,</a:t>
            </a:r>
          </a:p>
        </p:txBody>
      </p:sp>
      <p:sp>
        <p:nvSpPr>
          <p:cNvPr id="3" name="Subtitle 2"/>
          <p:cNvSpPr>
            <a:spLocks noGrp="1"/>
          </p:cNvSpPr>
          <p:nvPr>
            <p:ph type="subTitle" idx="1"/>
          </p:nvPr>
        </p:nvSpPr>
        <p:spPr>
          <a:xfrm>
            <a:off x="1828800" y="4419600"/>
            <a:ext cx="8534400" cy="1219200"/>
          </a:xfrm>
        </p:spPr>
        <p:txBody>
          <a:bodyPr/>
          <a:lstStyle/>
          <a:p>
            <a:r>
              <a:rPr lang="ur-PK" dirty="0"/>
              <a:t>میں تمہارے دشمنوں اور جو بھی تم چھوڑ دو ترک کر دو</a:t>
            </a:r>
          </a:p>
          <a:p>
            <a:br>
              <a:rPr lang="ur-PK" dirty="0"/>
            </a:br>
            <a:endParaRPr lang="en-US" dirty="0"/>
          </a:p>
        </p:txBody>
      </p:sp>
    </p:spTree>
    <p:extLst>
      <p:ext uri="{BB962C8B-B14F-4D97-AF65-F5344CB8AC3E}">
        <p14:creationId xmlns:p14="http://schemas.microsoft.com/office/powerpoint/2010/main" val="3080009052"/>
      </p:ext>
    </p:extLst>
  </p:cSld>
  <p:clrMapOvr>
    <a:masterClrMapping/>
  </p:clrMapOvr>
  <p:transition>
    <p:fad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وَأَبْوَابَ ٱلْإِيـمَانِ</a:t>
            </a:r>
            <a:br>
              <a:rPr lang="en-US" dirty="0"/>
            </a:br>
            <a:r>
              <a:rPr lang="en-US" i="1" dirty="0" err="1"/>
              <a:t>wa</a:t>
            </a:r>
            <a:r>
              <a:rPr lang="en-US" i="1" dirty="0"/>
              <a:t> </a:t>
            </a:r>
            <a:r>
              <a:rPr lang="en-US" i="1" dirty="0" err="1"/>
              <a:t>abwaba</a:t>
            </a:r>
            <a:r>
              <a:rPr lang="en-US" i="1" dirty="0"/>
              <a:t> al-</a:t>
            </a:r>
            <a:r>
              <a:rPr lang="en-US" i="1" dirty="0" err="1"/>
              <a:t>imani</a:t>
            </a:r>
            <a:br>
              <a:rPr lang="en-US" dirty="0"/>
            </a:br>
            <a:r>
              <a:rPr lang="en-US" dirty="0"/>
              <a:t>doors to true faith,</a:t>
            </a:r>
          </a:p>
        </p:txBody>
      </p:sp>
      <p:sp>
        <p:nvSpPr>
          <p:cNvPr id="3" name="Subtitle 2"/>
          <p:cNvSpPr>
            <a:spLocks noGrp="1"/>
          </p:cNvSpPr>
          <p:nvPr>
            <p:ph type="subTitle" idx="1"/>
          </p:nvPr>
        </p:nvSpPr>
        <p:spPr/>
        <p:txBody>
          <a:bodyPr/>
          <a:lstStyle/>
          <a:p>
            <a:r>
              <a:rPr lang="ur-PK" dirty="0"/>
              <a:t>ایمان کے دروازے</a:t>
            </a:r>
          </a:p>
          <a:p>
            <a:br>
              <a:rPr lang="ur-PK" dirty="0"/>
            </a:br>
            <a:endParaRPr lang="en-US" dirty="0"/>
          </a:p>
        </p:txBody>
      </p:sp>
    </p:spTree>
    <p:extLst>
      <p:ext uri="{BB962C8B-B14F-4D97-AF65-F5344CB8AC3E}">
        <p14:creationId xmlns:p14="http://schemas.microsoft.com/office/powerpoint/2010/main" val="1994917775"/>
      </p:ext>
    </p:extLst>
  </p:cSld>
  <p:clrMapOvr>
    <a:masterClrMapping/>
  </p:clrMapOvr>
  <p:transition>
    <p:fade/>
  </p:transition>
</p:sld>
</file>

<file path=ppt/slides/slide2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مُسْتَبْصِرٌ بِشَأْنِكُمْ</a:t>
            </a:r>
            <a:br>
              <a:rPr lang="en-US" dirty="0"/>
            </a:br>
            <a:r>
              <a:rPr lang="en-US" i="1" dirty="0" err="1"/>
              <a:t>mustabsirun</a:t>
            </a:r>
            <a:r>
              <a:rPr lang="en-US" i="1" dirty="0"/>
              <a:t> </a:t>
            </a:r>
            <a:r>
              <a:rPr lang="en-US" i="1" dirty="0" err="1"/>
              <a:t>bisha'nikum</a:t>
            </a:r>
            <a:br>
              <a:rPr lang="en-US" dirty="0"/>
            </a:br>
            <a:r>
              <a:rPr lang="en-US" dirty="0"/>
              <a:t>I am fully aware of your matter</a:t>
            </a:r>
          </a:p>
        </p:txBody>
      </p:sp>
      <p:sp>
        <p:nvSpPr>
          <p:cNvPr id="3" name="Subtitle 2"/>
          <p:cNvSpPr>
            <a:spLocks noGrp="1"/>
          </p:cNvSpPr>
          <p:nvPr>
            <p:ph type="subTitle" idx="1"/>
          </p:nvPr>
        </p:nvSpPr>
        <p:spPr/>
        <p:txBody>
          <a:bodyPr/>
          <a:lstStyle/>
          <a:p>
            <a:r>
              <a:rPr lang="ur-PK" dirty="0"/>
              <a:t>میں آپ کے شاندار مقصد سے پوری طرح واقف ہوں</a:t>
            </a:r>
          </a:p>
          <a:p>
            <a:br>
              <a:rPr lang="ur-PK" dirty="0"/>
            </a:br>
            <a:endParaRPr lang="en-US" dirty="0"/>
          </a:p>
        </p:txBody>
      </p:sp>
    </p:spTree>
    <p:extLst>
      <p:ext uri="{BB962C8B-B14F-4D97-AF65-F5344CB8AC3E}">
        <p14:creationId xmlns:p14="http://schemas.microsoft.com/office/powerpoint/2010/main" val="604449724"/>
      </p:ext>
    </p:extLst>
  </p:cSld>
  <p:clrMapOvr>
    <a:masterClrMapping/>
  </p:clrMapOvr>
  <p:transition>
    <p:fade/>
  </p:transition>
</p:sld>
</file>

<file path=ppt/slides/slide2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وَبِضَلاَلَةِ مَنْ خَالَفَكُمْ</a:t>
            </a:r>
            <a:br>
              <a:rPr lang="en-US" dirty="0"/>
            </a:br>
            <a:r>
              <a:rPr lang="en-US" i="1" dirty="0" err="1"/>
              <a:t>wa</a:t>
            </a:r>
            <a:r>
              <a:rPr lang="en-US" i="1" dirty="0"/>
              <a:t> </a:t>
            </a:r>
            <a:r>
              <a:rPr lang="en-US" i="1" dirty="0" err="1"/>
              <a:t>bidalalati</a:t>
            </a:r>
            <a:r>
              <a:rPr lang="en-US" i="1" dirty="0"/>
              <a:t> man </a:t>
            </a:r>
            <a:r>
              <a:rPr lang="en-US" i="1" dirty="0" err="1"/>
              <a:t>khalafakum</a:t>
            </a:r>
            <a:br>
              <a:rPr lang="en-US" dirty="0"/>
            </a:br>
            <a:r>
              <a:rPr lang="en-US" dirty="0"/>
              <a:t>and of the deviation of those who oppose you,</a:t>
            </a:r>
          </a:p>
        </p:txBody>
      </p:sp>
      <p:sp>
        <p:nvSpPr>
          <p:cNvPr id="3" name="Subtitle 2"/>
          <p:cNvSpPr>
            <a:spLocks noGrp="1"/>
          </p:cNvSpPr>
          <p:nvPr>
            <p:ph type="subTitle" idx="1"/>
          </p:nvPr>
        </p:nvSpPr>
        <p:spPr>
          <a:xfrm>
            <a:off x="1828800" y="4343400"/>
            <a:ext cx="8534400" cy="1295400"/>
          </a:xfrm>
        </p:spPr>
        <p:txBody>
          <a:bodyPr/>
          <a:lstStyle/>
          <a:p>
            <a:r>
              <a:rPr lang="ur-PK" dirty="0"/>
              <a:t>اور اس کے انحراف سے جو آپ کی مخالفت کرتا ہے</a:t>
            </a:r>
          </a:p>
          <a:p>
            <a:br>
              <a:rPr lang="ur-PK" dirty="0"/>
            </a:br>
            <a:endParaRPr lang="en-US" dirty="0"/>
          </a:p>
        </p:txBody>
      </p:sp>
    </p:spTree>
    <p:extLst>
      <p:ext uri="{BB962C8B-B14F-4D97-AF65-F5344CB8AC3E}">
        <p14:creationId xmlns:p14="http://schemas.microsoft.com/office/powerpoint/2010/main" val="4611341"/>
      </p:ext>
    </p:extLst>
  </p:cSld>
  <p:clrMapOvr>
    <a:masterClrMapping/>
  </p:clrMapOvr>
  <p:transition>
    <p:fade/>
  </p:transition>
</p:sld>
</file>

<file path=ppt/slides/slide2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مُوَالٍ لَكُمْ وَلأَوْلِيَائِكُمْ</a:t>
            </a:r>
            <a:br>
              <a:rPr lang="en-US" dirty="0"/>
            </a:br>
            <a:r>
              <a:rPr lang="en-US" i="1" dirty="0" err="1"/>
              <a:t>muwalin</a:t>
            </a:r>
            <a:r>
              <a:rPr lang="en-US" i="1" dirty="0"/>
              <a:t> </a:t>
            </a:r>
            <a:r>
              <a:rPr lang="en-US" i="1" dirty="0" err="1"/>
              <a:t>lakum</a:t>
            </a:r>
            <a:r>
              <a:rPr lang="en-US" i="1" dirty="0"/>
              <a:t> </a:t>
            </a:r>
            <a:r>
              <a:rPr lang="en-US" i="1" dirty="0" err="1"/>
              <a:t>wa</a:t>
            </a:r>
            <a:r>
              <a:rPr lang="en-US" i="1" dirty="0"/>
              <a:t> </a:t>
            </a:r>
            <a:r>
              <a:rPr lang="en-US" i="1" dirty="0" err="1"/>
              <a:t>li'awliya'ikum</a:t>
            </a:r>
            <a:br>
              <a:rPr lang="en-US" dirty="0"/>
            </a:br>
            <a:r>
              <a:rPr lang="en-US" dirty="0"/>
              <a:t>I am loyalist to you and to your loyalists,</a:t>
            </a:r>
          </a:p>
        </p:txBody>
      </p:sp>
      <p:sp>
        <p:nvSpPr>
          <p:cNvPr id="3" name="Subtitle 2"/>
          <p:cNvSpPr>
            <a:spLocks noGrp="1"/>
          </p:cNvSpPr>
          <p:nvPr>
            <p:ph type="subTitle" idx="1"/>
          </p:nvPr>
        </p:nvSpPr>
        <p:spPr/>
        <p:txBody>
          <a:bodyPr/>
          <a:lstStyle/>
          <a:p>
            <a:r>
              <a:rPr lang="ur-PK" dirty="0"/>
              <a:t>میں آپ کا دوست اور آپ کے دوستوں کا دوست ہوں</a:t>
            </a:r>
          </a:p>
          <a:p>
            <a:br>
              <a:rPr lang="ur-PK" dirty="0"/>
            </a:br>
            <a:endParaRPr lang="en-US" dirty="0"/>
          </a:p>
        </p:txBody>
      </p:sp>
    </p:spTree>
    <p:extLst>
      <p:ext uri="{BB962C8B-B14F-4D97-AF65-F5344CB8AC3E}">
        <p14:creationId xmlns:p14="http://schemas.microsoft.com/office/powerpoint/2010/main" val="2237262799"/>
      </p:ext>
    </p:extLst>
  </p:cSld>
  <p:clrMapOvr>
    <a:masterClrMapping/>
  </p:clrMapOvr>
  <p:transition>
    <p:fade/>
  </p:transition>
</p:sld>
</file>

<file path=ppt/slides/slide2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مُبْغِضٌ لأَعْدَائِكُمْ وَمُعَادٍ لَهُمْ</a:t>
            </a:r>
            <a:br>
              <a:rPr lang="en-US" dirty="0"/>
            </a:br>
            <a:r>
              <a:rPr lang="en-US" i="1" dirty="0" err="1"/>
              <a:t>mubghidun</a:t>
            </a:r>
            <a:r>
              <a:rPr lang="en-US" i="1" dirty="0"/>
              <a:t> </a:t>
            </a:r>
            <a:r>
              <a:rPr lang="en-US" i="1" dirty="0" err="1"/>
              <a:t>li'a`da'ikum</a:t>
            </a:r>
            <a:r>
              <a:rPr lang="en-US" i="1" dirty="0"/>
              <a:t> </a:t>
            </a:r>
            <a:r>
              <a:rPr lang="en-US" i="1" dirty="0" err="1"/>
              <a:t>wa</a:t>
            </a:r>
            <a:r>
              <a:rPr lang="en-US" i="1" dirty="0"/>
              <a:t> </a:t>
            </a:r>
            <a:r>
              <a:rPr lang="en-US" i="1" dirty="0" err="1"/>
              <a:t>mu`adin</a:t>
            </a:r>
            <a:r>
              <a:rPr lang="en-US" i="1" dirty="0"/>
              <a:t> </a:t>
            </a:r>
            <a:r>
              <a:rPr lang="en-US" i="1" dirty="0" err="1"/>
              <a:t>lahum</a:t>
            </a:r>
            <a:br>
              <a:rPr lang="en-US" dirty="0"/>
            </a:br>
            <a:r>
              <a:rPr lang="en-US" dirty="0"/>
              <a:t>I hate your enemies and I show enmity towards them,</a:t>
            </a:r>
          </a:p>
        </p:txBody>
      </p:sp>
      <p:sp>
        <p:nvSpPr>
          <p:cNvPr id="3" name="Subtitle 2"/>
          <p:cNvSpPr>
            <a:spLocks noGrp="1"/>
          </p:cNvSpPr>
          <p:nvPr>
            <p:ph type="subTitle" idx="1"/>
          </p:nvPr>
        </p:nvSpPr>
        <p:spPr>
          <a:xfrm>
            <a:off x="1828800" y="4343400"/>
            <a:ext cx="8534400" cy="1295400"/>
          </a:xfrm>
        </p:spPr>
        <p:txBody>
          <a:bodyPr/>
          <a:lstStyle/>
          <a:p>
            <a:r>
              <a:rPr lang="ur-PK" dirty="0"/>
              <a:t>اپنے دشمنوں سے نفرت اور ان سے دشمنی</a:t>
            </a:r>
          </a:p>
          <a:p>
            <a:br>
              <a:rPr lang="ur-PK" dirty="0"/>
            </a:br>
            <a:endParaRPr lang="en-US" dirty="0"/>
          </a:p>
        </p:txBody>
      </p:sp>
    </p:spTree>
    <p:extLst>
      <p:ext uri="{BB962C8B-B14F-4D97-AF65-F5344CB8AC3E}">
        <p14:creationId xmlns:p14="http://schemas.microsoft.com/office/powerpoint/2010/main" val="4139041239"/>
      </p:ext>
    </p:extLst>
  </p:cSld>
  <p:clrMapOvr>
    <a:masterClrMapping/>
  </p:clrMapOvr>
  <p:transition>
    <p:fade/>
  </p:transition>
</p:sld>
</file>

<file path=ppt/slides/slide2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سِلْمٌ لِمَنْ سَالَمَكُمْ</a:t>
            </a:r>
            <a:br>
              <a:rPr lang="en-US" dirty="0"/>
            </a:br>
            <a:r>
              <a:rPr lang="en-US" i="1" dirty="0" err="1"/>
              <a:t>silmun</a:t>
            </a:r>
            <a:r>
              <a:rPr lang="en-US" i="1" dirty="0"/>
              <a:t> </a:t>
            </a:r>
            <a:r>
              <a:rPr lang="en-US" i="1" dirty="0" err="1"/>
              <a:t>liman</a:t>
            </a:r>
            <a:r>
              <a:rPr lang="en-US" i="1" dirty="0"/>
              <a:t> </a:t>
            </a:r>
            <a:r>
              <a:rPr lang="en-US" i="1" dirty="0" err="1"/>
              <a:t>salamakum</a:t>
            </a:r>
            <a:br>
              <a:rPr lang="en-US" dirty="0"/>
            </a:br>
            <a:r>
              <a:rPr lang="en-US" dirty="0"/>
              <a:t>I am at peace with those who make peace with you,</a:t>
            </a:r>
          </a:p>
        </p:txBody>
      </p:sp>
      <p:sp>
        <p:nvSpPr>
          <p:cNvPr id="3" name="Subtitle 2"/>
          <p:cNvSpPr>
            <a:spLocks noGrp="1"/>
          </p:cNvSpPr>
          <p:nvPr>
            <p:ph type="subTitle" idx="1"/>
          </p:nvPr>
        </p:nvSpPr>
        <p:spPr>
          <a:xfrm>
            <a:off x="1828800" y="4114800"/>
            <a:ext cx="8534400" cy="1524000"/>
          </a:xfrm>
        </p:spPr>
        <p:txBody>
          <a:bodyPr/>
          <a:lstStyle/>
          <a:p>
            <a:r>
              <a:rPr lang="ur-PK" dirty="0"/>
              <a:t>میں آپ کے ساتھ صلح کرنے والوں کے ساتھ سکون میں ہوں</a:t>
            </a:r>
          </a:p>
          <a:p>
            <a:br>
              <a:rPr lang="ur-PK" dirty="0"/>
            </a:br>
            <a:endParaRPr lang="en-US" dirty="0"/>
          </a:p>
        </p:txBody>
      </p:sp>
    </p:spTree>
    <p:extLst>
      <p:ext uri="{BB962C8B-B14F-4D97-AF65-F5344CB8AC3E}">
        <p14:creationId xmlns:p14="http://schemas.microsoft.com/office/powerpoint/2010/main" val="2446742719"/>
      </p:ext>
    </p:extLst>
  </p:cSld>
  <p:clrMapOvr>
    <a:masterClrMapping/>
  </p:clrMapOvr>
  <p:transition>
    <p:fade/>
  </p:transition>
</p:sld>
</file>

<file path=ppt/slides/slide2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وَحَرْبٌ لِمَنْ حَارَبَكُمْ</a:t>
            </a:r>
            <a:br>
              <a:rPr lang="en-US" dirty="0"/>
            </a:br>
            <a:r>
              <a:rPr lang="en-US" i="1" dirty="0" err="1"/>
              <a:t>wa</a:t>
            </a:r>
            <a:r>
              <a:rPr lang="en-US" i="1" dirty="0"/>
              <a:t> </a:t>
            </a:r>
            <a:r>
              <a:rPr lang="en-US" i="1" dirty="0" err="1"/>
              <a:t>harbun</a:t>
            </a:r>
            <a:r>
              <a:rPr lang="en-US" i="1" dirty="0"/>
              <a:t> </a:t>
            </a:r>
            <a:r>
              <a:rPr lang="en-US" i="1" dirty="0" err="1"/>
              <a:t>liman</a:t>
            </a:r>
            <a:r>
              <a:rPr lang="en-US" i="1" dirty="0"/>
              <a:t> </a:t>
            </a:r>
            <a:r>
              <a:rPr lang="en-US" i="1" dirty="0" err="1"/>
              <a:t>harabakum</a:t>
            </a:r>
            <a:br>
              <a:rPr lang="en-US" dirty="0"/>
            </a:br>
            <a:r>
              <a:rPr lang="en-US" dirty="0"/>
              <a:t>I take the field against those who march against you,</a:t>
            </a:r>
          </a:p>
        </p:txBody>
      </p:sp>
      <p:sp>
        <p:nvSpPr>
          <p:cNvPr id="3" name="Subtitle 2"/>
          <p:cNvSpPr>
            <a:spLocks noGrp="1"/>
          </p:cNvSpPr>
          <p:nvPr>
            <p:ph type="subTitle" idx="1"/>
          </p:nvPr>
        </p:nvSpPr>
        <p:spPr>
          <a:xfrm>
            <a:off x="1828800" y="4267200"/>
            <a:ext cx="8534400" cy="1371600"/>
          </a:xfrm>
        </p:spPr>
        <p:txBody>
          <a:bodyPr/>
          <a:lstStyle/>
          <a:p>
            <a:r>
              <a:rPr lang="ur-PK" dirty="0"/>
              <a:t>میں آپ کے خلاف مارچ کرنے والوں کے خلاف میدان مارتا ہوں</a:t>
            </a:r>
          </a:p>
          <a:p>
            <a:br>
              <a:rPr lang="ur-PK" dirty="0"/>
            </a:br>
            <a:endParaRPr lang="en-US" dirty="0"/>
          </a:p>
        </p:txBody>
      </p:sp>
    </p:spTree>
    <p:extLst>
      <p:ext uri="{BB962C8B-B14F-4D97-AF65-F5344CB8AC3E}">
        <p14:creationId xmlns:p14="http://schemas.microsoft.com/office/powerpoint/2010/main" val="1494328440"/>
      </p:ext>
    </p:extLst>
  </p:cSld>
  <p:clrMapOvr>
    <a:masterClrMapping/>
  </p:clrMapOvr>
  <p:transition>
    <p:fade/>
  </p:transition>
</p:sld>
</file>

<file path=ppt/slides/slide2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مُحَقِّقٌ لِمَا حَقَّقْتُمْ</a:t>
            </a:r>
            <a:br>
              <a:rPr lang="en-US" dirty="0"/>
            </a:br>
            <a:r>
              <a:rPr lang="en-US" i="1" dirty="0" err="1"/>
              <a:t>muhaqqiqun</a:t>
            </a:r>
            <a:r>
              <a:rPr lang="en-US" i="1" dirty="0"/>
              <a:t> lima </a:t>
            </a:r>
            <a:r>
              <a:rPr lang="en-US" i="1" dirty="0" err="1"/>
              <a:t>haqqaqtum</a:t>
            </a:r>
            <a:br>
              <a:rPr lang="en-US" dirty="0"/>
            </a:br>
            <a:r>
              <a:rPr lang="en-US" dirty="0"/>
              <a:t>I accept as true that which you have decided as true,</a:t>
            </a:r>
          </a:p>
        </p:txBody>
      </p:sp>
      <p:sp>
        <p:nvSpPr>
          <p:cNvPr id="3" name="Subtitle 2"/>
          <p:cNvSpPr>
            <a:spLocks noGrp="1"/>
          </p:cNvSpPr>
          <p:nvPr>
            <p:ph type="subTitle" idx="1"/>
          </p:nvPr>
        </p:nvSpPr>
        <p:spPr>
          <a:xfrm>
            <a:off x="1905000" y="4267200"/>
            <a:ext cx="8534400" cy="1752600"/>
          </a:xfrm>
        </p:spPr>
        <p:txBody>
          <a:bodyPr/>
          <a:lstStyle/>
          <a:p>
            <a:r>
              <a:rPr lang="ur-PK" dirty="0"/>
              <a:t>میں سچ کے طور پر قبول کرتا ہوں جو آپ کی سچائی کو تسلیم کرتا ہے</a:t>
            </a:r>
          </a:p>
          <a:p>
            <a:br>
              <a:rPr lang="ur-PK" dirty="0"/>
            </a:br>
            <a:endParaRPr lang="en-US" dirty="0"/>
          </a:p>
        </p:txBody>
      </p:sp>
    </p:spTree>
    <p:extLst>
      <p:ext uri="{BB962C8B-B14F-4D97-AF65-F5344CB8AC3E}">
        <p14:creationId xmlns:p14="http://schemas.microsoft.com/office/powerpoint/2010/main" val="1486759526"/>
      </p:ext>
    </p:extLst>
  </p:cSld>
  <p:clrMapOvr>
    <a:masterClrMapping/>
  </p:clrMapOvr>
  <p:transition>
    <p:fade/>
  </p:transition>
</p:sld>
</file>

<file path=ppt/slides/slide2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مُبْطِلٌ لِمَا أَبْطَلْتُمْ</a:t>
            </a:r>
            <a:br>
              <a:rPr lang="en-US" dirty="0"/>
            </a:br>
            <a:r>
              <a:rPr lang="en-US" i="1" dirty="0" err="1"/>
              <a:t>mubtilun</a:t>
            </a:r>
            <a:r>
              <a:rPr lang="en-US" i="1" dirty="0"/>
              <a:t> lima </a:t>
            </a:r>
            <a:r>
              <a:rPr lang="en-US" i="1" dirty="0" err="1"/>
              <a:t>abtaltum</a:t>
            </a:r>
            <a:br>
              <a:rPr lang="en-US" dirty="0"/>
            </a:br>
            <a:r>
              <a:rPr lang="en-US" dirty="0"/>
              <a:t>I prove false that which you have decided as false,</a:t>
            </a:r>
          </a:p>
        </p:txBody>
      </p:sp>
      <p:sp>
        <p:nvSpPr>
          <p:cNvPr id="3" name="Subtitle 2"/>
          <p:cNvSpPr>
            <a:spLocks noGrp="1"/>
          </p:cNvSpPr>
          <p:nvPr>
            <p:ph type="subTitle" idx="1"/>
          </p:nvPr>
        </p:nvSpPr>
        <p:spPr>
          <a:xfrm>
            <a:off x="1828800" y="4191000"/>
            <a:ext cx="8534400" cy="1447800"/>
          </a:xfrm>
        </p:spPr>
        <p:txBody>
          <a:bodyPr/>
          <a:lstStyle/>
          <a:p>
            <a:r>
              <a:rPr lang="ur-PK" dirty="0"/>
              <a:t>میں اس کو غلط ثابت کرتا ہوں جو آپ کے خلاف کھڑا ہے</a:t>
            </a:r>
          </a:p>
          <a:p>
            <a:br>
              <a:rPr lang="ur-PK" dirty="0"/>
            </a:br>
            <a:endParaRPr lang="en-US" dirty="0"/>
          </a:p>
        </p:txBody>
      </p:sp>
    </p:spTree>
    <p:extLst>
      <p:ext uri="{BB962C8B-B14F-4D97-AF65-F5344CB8AC3E}">
        <p14:creationId xmlns:p14="http://schemas.microsoft.com/office/powerpoint/2010/main" val="3665940012"/>
      </p:ext>
    </p:extLst>
  </p:cSld>
  <p:clrMapOvr>
    <a:masterClrMapping/>
  </p:clrMapOvr>
  <p:transition>
    <p:fade/>
  </p:transition>
</p:sld>
</file>

<file path=ppt/slides/slide2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مُطِيعٌ لَكُمْ</a:t>
            </a:r>
            <a:br>
              <a:rPr lang="en-US" dirty="0"/>
            </a:br>
            <a:r>
              <a:rPr lang="en-US" i="1" dirty="0" err="1"/>
              <a:t>muti`un</a:t>
            </a:r>
            <a:r>
              <a:rPr lang="en-US" i="1" dirty="0"/>
              <a:t> </a:t>
            </a:r>
            <a:r>
              <a:rPr lang="en-US" i="1" dirty="0" err="1"/>
              <a:t>lakum</a:t>
            </a:r>
            <a:br>
              <a:rPr lang="en-US" dirty="0"/>
            </a:br>
            <a:r>
              <a:rPr lang="en-US" dirty="0"/>
              <a:t>I am obedient to you,</a:t>
            </a:r>
          </a:p>
        </p:txBody>
      </p:sp>
      <p:sp>
        <p:nvSpPr>
          <p:cNvPr id="3" name="Subtitle 2"/>
          <p:cNvSpPr>
            <a:spLocks noGrp="1"/>
          </p:cNvSpPr>
          <p:nvPr>
            <p:ph type="subTitle" idx="1"/>
          </p:nvPr>
        </p:nvSpPr>
        <p:spPr/>
        <p:txBody>
          <a:bodyPr/>
          <a:lstStyle/>
          <a:p>
            <a:r>
              <a:rPr lang="ur-PK" dirty="0"/>
              <a:t>میں آپ کے نقش قدم پر چلتا ہوں</a:t>
            </a:r>
          </a:p>
          <a:p>
            <a:br>
              <a:rPr lang="ur-PK" dirty="0"/>
            </a:br>
            <a:endParaRPr lang="en-US" dirty="0"/>
          </a:p>
        </p:txBody>
      </p:sp>
    </p:spTree>
    <p:extLst>
      <p:ext uri="{BB962C8B-B14F-4D97-AF65-F5344CB8AC3E}">
        <p14:creationId xmlns:p14="http://schemas.microsoft.com/office/powerpoint/2010/main" val="3322301427"/>
      </p:ext>
    </p:extLst>
  </p:cSld>
  <p:clrMapOvr>
    <a:masterClrMapping/>
  </p:clrMapOvr>
  <p:transition>
    <p:fade/>
  </p:transition>
</p:sld>
</file>

<file path=ppt/slides/slide2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عَارِفٌ بِحَقِّكُمْ</a:t>
            </a:r>
            <a:br>
              <a:rPr lang="en-US" dirty="0"/>
            </a:br>
            <a:r>
              <a:rPr lang="en-US" i="1" dirty="0"/>
              <a:t>`</a:t>
            </a:r>
            <a:r>
              <a:rPr lang="en-US" i="1" dirty="0" err="1"/>
              <a:t>arifun</a:t>
            </a:r>
            <a:r>
              <a:rPr lang="en-US" i="1" dirty="0"/>
              <a:t> </a:t>
            </a:r>
            <a:r>
              <a:rPr lang="en-US" i="1" dirty="0" err="1"/>
              <a:t>bihaqqikum</a:t>
            </a:r>
            <a:br>
              <a:rPr lang="en-US" dirty="0"/>
            </a:br>
            <a:r>
              <a:rPr lang="en-US" dirty="0"/>
              <a:t>I recognize your right,</a:t>
            </a:r>
          </a:p>
        </p:txBody>
      </p:sp>
      <p:sp>
        <p:nvSpPr>
          <p:cNvPr id="3" name="Subtitle 2"/>
          <p:cNvSpPr>
            <a:spLocks noGrp="1"/>
          </p:cNvSpPr>
          <p:nvPr>
            <p:ph type="subTitle" idx="1"/>
          </p:nvPr>
        </p:nvSpPr>
        <p:spPr/>
        <p:txBody>
          <a:bodyPr/>
          <a:lstStyle/>
          <a:p>
            <a:r>
              <a:rPr lang="ur-PK" dirty="0"/>
              <a:t>میں آپ کے حقوق اور مراعات سے پوری طرح واقف ہوں</a:t>
            </a:r>
          </a:p>
          <a:p>
            <a:br>
              <a:rPr lang="ur-PK" dirty="0"/>
            </a:br>
            <a:endParaRPr lang="en-US" dirty="0"/>
          </a:p>
        </p:txBody>
      </p:sp>
    </p:spTree>
    <p:extLst>
      <p:ext uri="{BB962C8B-B14F-4D97-AF65-F5344CB8AC3E}">
        <p14:creationId xmlns:p14="http://schemas.microsoft.com/office/powerpoint/2010/main" val="4005073360"/>
      </p:ext>
    </p:extLst>
  </p:cSld>
  <p:clrMapOvr>
    <a:masterClrMapping/>
  </p:clrMapOvr>
  <p:transition>
    <p:fad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وَأُمَنَاءَ ٱلرَّحْمٰنِ</a:t>
            </a:r>
            <a:br>
              <a:rPr lang="en-US" dirty="0"/>
            </a:br>
            <a:r>
              <a:rPr lang="en-US" i="1" dirty="0" err="1"/>
              <a:t>wa</a:t>
            </a:r>
            <a:r>
              <a:rPr lang="en-US" i="1" dirty="0"/>
              <a:t> </a:t>
            </a:r>
            <a:r>
              <a:rPr lang="en-US" i="1" dirty="0" err="1"/>
              <a:t>umana'a</a:t>
            </a:r>
            <a:r>
              <a:rPr lang="en-US" i="1" dirty="0"/>
              <a:t> </a:t>
            </a:r>
            <a:r>
              <a:rPr lang="en-US" i="1" dirty="0" err="1"/>
              <a:t>alrrahmani</a:t>
            </a:r>
            <a:br>
              <a:rPr lang="en-US" dirty="0"/>
            </a:br>
            <a:r>
              <a:rPr lang="en-US" dirty="0"/>
              <a:t>trustees of the All-beneficent (Allah),</a:t>
            </a:r>
          </a:p>
        </p:txBody>
      </p:sp>
      <p:sp>
        <p:nvSpPr>
          <p:cNvPr id="3" name="Subtitle 2"/>
          <p:cNvSpPr>
            <a:spLocks noGrp="1"/>
          </p:cNvSpPr>
          <p:nvPr>
            <p:ph type="subTitle" idx="1"/>
          </p:nvPr>
        </p:nvSpPr>
        <p:spPr/>
        <p:txBody>
          <a:bodyPr/>
          <a:lstStyle/>
          <a:p>
            <a:r>
              <a:rPr lang="ur-PK" dirty="0"/>
              <a:t>اللہ سبحانہ وتعالی کے امانتوں پر</a:t>
            </a:r>
          </a:p>
          <a:p>
            <a:br>
              <a:rPr lang="ur-PK" dirty="0"/>
            </a:br>
            <a:endParaRPr lang="en-US" dirty="0"/>
          </a:p>
        </p:txBody>
      </p:sp>
    </p:spTree>
    <p:extLst>
      <p:ext uri="{BB962C8B-B14F-4D97-AF65-F5344CB8AC3E}">
        <p14:creationId xmlns:p14="http://schemas.microsoft.com/office/powerpoint/2010/main" val="2422943438"/>
      </p:ext>
    </p:extLst>
  </p:cSld>
  <p:clrMapOvr>
    <a:masterClrMapping/>
  </p:clrMapOvr>
  <p:transition>
    <p:fade/>
  </p:transition>
</p:sld>
</file>

<file path=ppt/slides/slide2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مُقِرٌّ بِفَضْلِكُمْ</a:t>
            </a:r>
            <a:br>
              <a:rPr lang="en-US" dirty="0"/>
            </a:br>
            <a:r>
              <a:rPr lang="en-US" i="1" dirty="0" err="1"/>
              <a:t>muqirrun</a:t>
            </a:r>
            <a:r>
              <a:rPr lang="en-US" i="1" dirty="0"/>
              <a:t> </a:t>
            </a:r>
            <a:r>
              <a:rPr lang="en-US" i="1" dirty="0" err="1"/>
              <a:t>bifadlikum</a:t>
            </a:r>
            <a:br>
              <a:rPr lang="en-US" dirty="0"/>
            </a:br>
            <a:r>
              <a:rPr lang="en-US" dirty="0"/>
              <a:t>I confess of your superiority,</a:t>
            </a:r>
          </a:p>
        </p:txBody>
      </p:sp>
      <p:sp>
        <p:nvSpPr>
          <p:cNvPr id="3" name="Subtitle 2"/>
          <p:cNvSpPr>
            <a:spLocks noGrp="1"/>
          </p:cNvSpPr>
          <p:nvPr>
            <p:ph type="subTitle" idx="1"/>
          </p:nvPr>
        </p:nvSpPr>
        <p:spPr/>
        <p:txBody>
          <a:bodyPr/>
          <a:lstStyle/>
          <a:p>
            <a:r>
              <a:rPr lang="ur-PK" dirty="0"/>
              <a:t>میں دوسروں پر آپ کی برتری کو پہچانتا ہوں</a:t>
            </a:r>
          </a:p>
          <a:p>
            <a:br>
              <a:rPr lang="ur-PK" dirty="0"/>
            </a:br>
            <a:endParaRPr lang="en-US" dirty="0"/>
          </a:p>
        </p:txBody>
      </p:sp>
    </p:spTree>
    <p:extLst>
      <p:ext uri="{BB962C8B-B14F-4D97-AF65-F5344CB8AC3E}">
        <p14:creationId xmlns:p14="http://schemas.microsoft.com/office/powerpoint/2010/main" val="3772897800"/>
      </p:ext>
    </p:extLst>
  </p:cSld>
  <p:clrMapOvr>
    <a:masterClrMapping/>
  </p:clrMapOvr>
  <p:transition>
    <p:fade/>
  </p:transition>
</p:sld>
</file>

<file path=ppt/slides/slide2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مُحْتَمِلٌ لِعِلْمِكُمْ</a:t>
            </a:r>
            <a:br>
              <a:rPr lang="en-US" dirty="0"/>
            </a:br>
            <a:r>
              <a:rPr lang="en-US" i="1" dirty="0" err="1"/>
              <a:t>muhtamilun</a:t>
            </a:r>
            <a:r>
              <a:rPr lang="en-US" i="1" dirty="0"/>
              <a:t> </a:t>
            </a:r>
            <a:r>
              <a:rPr lang="en-US" i="1" dirty="0" err="1"/>
              <a:t>li`ilmikum</a:t>
            </a:r>
            <a:br>
              <a:rPr lang="en-US" dirty="0"/>
            </a:br>
            <a:r>
              <a:rPr lang="en-US" dirty="0"/>
              <a:t>I preserve your knowledge,</a:t>
            </a:r>
          </a:p>
        </p:txBody>
      </p:sp>
      <p:sp>
        <p:nvSpPr>
          <p:cNvPr id="3" name="Subtitle 2"/>
          <p:cNvSpPr>
            <a:spLocks noGrp="1"/>
          </p:cNvSpPr>
          <p:nvPr>
            <p:ph type="subTitle" idx="1"/>
          </p:nvPr>
        </p:nvSpPr>
        <p:spPr/>
        <p:txBody>
          <a:bodyPr/>
          <a:lstStyle/>
          <a:p>
            <a:r>
              <a:rPr lang="ur-PK" dirty="0"/>
              <a:t>میں آپ کے علم کو لے کر چلتا ہوں</a:t>
            </a:r>
          </a:p>
          <a:p>
            <a:br>
              <a:rPr lang="ur-PK" dirty="0"/>
            </a:br>
            <a:endParaRPr lang="en-US" dirty="0"/>
          </a:p>
        </p:txBody>
      </p:sp>
    </p:spTree>
    <p:extLst>
      <p:ext uri="{BB962C8B-B14F-4D97-AF65-F5344CB8AC3E}">
        <p14:creationId xmlns:p14="http://schemas.microsoft.com/office/powerpoint/2010/main" val="2676168147"/>
      </p:ext>
    </p:extLst>
  </p:cSld>
  <p:clrMapOvr>
    <a:masterClrMapping/>
  </p:clrMapOvr>
  <p:transition>
    <p:fade/>
  </p:transition>
</p:sld>
</file>

<file path=ppt/slides/slide2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مُحْتَجِبٌ بِذِمَّتِكُمْ</a:t>
            </a:r>
            <a:br>
              <a:rPr lang="en-US" dirty="0"/>
            </a:br>
            <a:r>
              <a:rPr lang="en-US" i="1" dirty="0" err="1"/>
              <a:t>muhtajibun</a:t>
            </a:r>
            <a:r>
              <a:rPr lang="en-US" i="1" dirty="0"/>
              <a:t> </a:t>
            </a:r>
            <a:r>
              <a:rPr lang="en-US" i="1" dirty="0" err="1"/>
              <a:t>bidhimmatikum</a:t>
            </a:r>
            <a:br>
              <a:rPr lang="en-US" dirty="0"/>
            </a:br>
            <a:r>
              <a:rPr lang="en-US" dirty="0"/>
              <a:t>I take refuge under your protective shelter,</a:t>
            </a:r>
          </a:p>
        </p:txBody>
      </p:sp>
      <p:sp>
        <p:nvSpPr>
          <p:cNvPr id="3" name="Subtitle 2"/>
          <p:cNvSpPr>
            <a:spLocks noGrp="1"/>
          </p:cNvSpPr>
          <p:nvPr>
            <p:ph type="subTitle" idx="1"/>
          </p:nvPr>
        </p:nvSpPr>
        <p:spPr>
          <a:xfrm>
            <a:off x="1828800" y="4114800"/>
            <a:ext cx="8534400" cy="1524000"/>
          </a:xfrm>
        </p:spPr>
        <p:txBody>
          <a:bodyPr/>
          <a:lstStyle/>
          <a:p>
            <a:r>
              <a:rPr lang="ur-PK" dirty="0"/>
              <a:t>میں آپ کی حفاظت کی پناہ میں پناہ لیتا ہوں</a:t>
            </a:r>
          </a:p>
          <a:p>
            <a:br>
              <a:rPr lang="ur-PK" dirty="0"/>
            </a:br>
            <a:endParaRPr lang="en-US" dirty="0"/>
          </a:p>
        </p:txBody>
      </p:sp>
    </p:spTree>
    <p:extLst>
      <p:ext uri="{BB962C8B-B14F-4D97-AF65-F5344CB8AC3E}">
        <p14:creationId xmlns:p14="http://schemas.microsoft.com/office/powerpoint/2010/main" val="2755973065"/>
      </p:ext>
    </p:extLst>
  </p:cSld>
  <p:clrMapOvr>
    <a:masterClrMapping/>
  </p:clrMapOvr>
  <p:transition>
    <p:fade/>
  </p:transition>
</p:sld>
</file>

<file path=ppt/slides/slide2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مُعْتَرِفٌ بِكُمْ</a:t>
            </a:r>
            <a:br>
              <a:rPr lang="en-US" dirty="0"/>
            </a:br>
            <a:r>
              <a:rPr lang="en-US" i="1" dirty="0" err="1"/>
              <a:t>mu`tarifun</a:t>
            </a:r>
            <a:r>
              <a:rPr lang="en-US" i="1" dirty="0"/>
              <a:t> </a:t>
            </a:r>
            <a:r>
              <a:rPr lang="en-US" i="1" dirty="0" err="1"/>
              <a:t>bikum</a:t>
            </a:r>
            <a:br>
              <a:rPr lang="en-US" dirty="0"/>
            </a:br>
            <a:r>
              <a:rPr lang="en-US" dirty="0"/>
              <a:t>I profess you,</a:t>
            </a:r>
          </a:p>
        </p:txBody>
      </p:sp>
      <p:sp>
        <p:nvSpPr>
          <p:cNvPr id="3" name="Subtitle 2"/>
          <p:cNvSpPr>
            <a:spLocks noGrp="1"/>
          </p:cNvSpPr>
          <p:nvPr>
            <p:ph type="subTitle" idx="1"/>
          </p:nvPr>
        </p:nvSpPr>
        <p:spPr/>
        <p:txBody>
          <a:bodyPr/>
          <a:lstStyle/>
          <a:p>
            <a:r>
              <a:rPr lang="ur-PK" dirty="0"/>
              <a:t>میں آپ کو جواب دیتا ہوں</a:t>
            </a:r>
          </a:p>
          <a:p>
            <a:br>
              <a:rPr lang="ur-PK" dirty="0"/>
            </a:br>
            <a:endParaRPr lang="en-US" dirty="0"/>
          </a:p>
        </p:txBody>
      </p:sp>
    </p:spTree>
    <p:extLst>
      <p:ext uri="{BB962C8B-B14F-4D97-AF65-F5344CB8AC3E}">
        <p14:creationId xmlns:p14="http://schemas.microsoft.com/office/powerpoint/2010/main" val="3221000578"/>
      </p:ext>
    </p:extLst>
  </p:cSld>
  <p:clrMapOvr>
    <a:masterClrMapping/>
  </p:clrMapOvr>
  <p:transition>
    <p:fade/>
  </p:transition>
</p:sld>
</file>

<file path=ppt/slides/slide2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مُؤْمِنٌ بِإِيَابِكُمْ</a:t>
            </a:r>
            <a:br>
              <a:rPr lang="en-US" dirty="0"/>
            </a:br>
            <a:r>
              <a:rPr lang="en-US" i="1" dirty="0" err="1"/>
              <a:t>mu'minun</a:t>
            </a:r>
            <a:r>
              <a:rPr lang="en-US" i="1" dirty="0"/>
              <a:t> </a:t>
            </a:r>
            <a:r>
              <a:rPr lang="en-US" i="1" dirty="0" err="1"/>
              <a:t>bi'iyabikum</a:t>
            </a:r>
            <a:br>
              <a:rPr lang="en-US" dirty="0"/>
            </a:br>
            <a:r>
              <a:rPr lang="en-US" dirty="0"/>
              <a:t>I believe in your coming back (to this world),</a:t>
            </a:r>
          </a:p>
        </p:txBody>
      </p:sp>
      <p:sp>
        <p:nvSpPr>
          <p:cNvPr id="3" name="Subtitle 2"/>
          <p:cNvSpPr>
            <a:spLocks noGrp="1"/>
          </p:cNvSpPr>
          <p:nvPr>
            <p:ph type="subTitle" idx="1"/>
          </p:nvPr>
        </p:nvSpPr>
        <p:spPr>
          <a:xfrm>
            <a:off x="1828800" y="4267200"/>
            <a:ext cx="8534400" cy="1371600"/>
          </a:xfrm>
        </p:spPr>
        <p:txBody>
          <a:bodyPr/>
          <a:lstStyle/>
          <a:p>
            <a:r>
              <a:rPr lang="ur-PK" dirty="0"/>
              <a:t>مجھے یقین ہے کہ آپ واپس آئیں گے</a:t>
            </a:r>
          </a:p>
          <a:p>
            <a:br>
              <a:rPr lang="ur-PK" dirty="0"/>
            </a:br>
            <a:endParaRPr lang="en-US" dirty="0"/>
          </a:p>
        </p:txBody>
      </p:sp>
    </p:spTree>
    <p:extLst>
      <p:ext uri="{BB962C8B-B14F-4D97-AF65-F5344CB8AC3E}">
        <p14:creationId xmlns:p14="http://schemas.microsoft.com/office/powerpoint/2010/main" val="167017629"/>
      </p:ext>
    </p:extLst>
  </p:cSld>
  <p:clrMapOvr>
    <a:masterClrMapping/>
  </p:clrMapOvr>
  <p:transition>
    <p:fade/>
  </p:transition>
</p:sld>
</file>

<file path=ppt/slides/slide2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مُصَدِّقٌ بِرَجْعَتِكُمْ</a:t>
            </a:r>
            <a:br>
              <a:rPr lang="en-US" dirty="0"/>
            </a:br>
            <a:r>
              <a:rPr lang="en-US" i="1" dirty="0" err="1"/>
              <a:t>musaddiqun</a:t>
            </a:r>
            <a:r>
              <a:rPr lang="en-US" i="1" dirty="0"/>
              <a:t> </a:t>
            </a:r>
            <a:r>
              <a:rPr lang="en-US" i="1" dirty="0" err="1"/>
              <a:t>biraj`atikum</a:t>
            </a:r>
            <a:br>
              <a:rPr lang="en-US" dirty="0"/>
            </a:br>
            <a:r>
              <a:rPr lang="en-US" dirty="0"/>
              <a:t>I give credence to your return,</a:t>
            </a:r>
          </a:p>
        </p:txBody>
      </p:sp>
      <p:sp>
        <p:nvSpPr>
          <p:cNvPr id="3" name="Subtitle 2"/>
          <p:cNvSpPr>
            <a:spLocks noGrp="1"/>
          </p:cNvSpPr>
          <p:nvPr>
            <p:ph type="subTitle" idx="1"/>
          </p:nvPr>
        </p:nvSpPr>
        <p:spPr/>
        <p:txBody>
          <a:bodyPr/>
          <a:lstStyle/>
          <a:p>
            <a:r>
              <a:rPr lang="ur-PK" dirty="0"/>
              <a:t>میں توقع کرتا ہوں اور آپ کے منصفانہ اور منصفانہ آرڈر کی تلاش کرتا ہوں</a:t>
            </a:r>
          </a:p>
          <a:p>
            <a:br>
              <a:rPr lang="ur-PK" dirty="0"/>
            </a:br>
            <a:endParaRPr lang="en-US" dirty="0"/>
          </a:p>
        </p:txBody>
      </p:sp>
    </p:spTree>
    <p:extLst>
      <p:ext uri="{BB962C8B-B14F-4D97-AF65-F5344CB8AC3E}">
        <p14:creationId xmlns:p14="http://schemas.microsoft.com/office/powerpoint/2010/main" val="1715917435"/>
      </p:ext>
    </p:extLst>
  </p:cSld>
  <p:clrMapOvr>
    <a:masterClrMapping/>
  </p:clrMapOvr>
  <p:transition>
    <p:fade/>
  </p:transition>
</p:sld>
</file>

<file path=ppt/slides/slide2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مُنْتَظِرٌ لأَمْرِكُمْ</a:t>
            </a:r>
            <a:br>
              <a:rPr lang="en-US" dirty="0"/>
            </a:br>
            <a:r>
              <a:rPr lang="en-US" i="1" dirty="0" err="1"/>
              <a:t>muntazirun</a:t>
            </a:r>
            <a:r>
              <a:rPr lang="en-US" i="1" dirty="0"/>
              <a:t> </a:t>
            </a:r>
            <a:r>
              <a:rPr lang="en-US" i="1" dirty="0" err="1"/>
              <a:t>li'amrikum</a:t>
            </a:r>
            <a:br>
              <a:rPr lang="en-US" dirty="0"/>
            </a:br>
            <a:r>
              <a:rPr lang="en-US" dirty="0"/>
              <a:t>I am awaiting your issue,</a:t>
            </a:r>
          </a:p>
        </p:txBody>
      </p:sp>
      <p:sp>
        <p:nvSpPr>
          <p:cNvPr id="3" name="Subtitle 2"/>
          <p:cNvSpPr>
            <a:spLocks noGrp="1"/>
          </p:cNvSpPr>
          <p:nvPr>
            <p:ph type="subTitle" idx="1"/>
          </p:nvPr>
        </p:nvSpPr>
        <p:spPr/>
        <p:txBody>
          <a:bodyPr/>
          <a:lstStyle/>
          <a:p>
            <a:r>
              <a:rPr lang="ur-PK" dirty="0"/>
              <a:t>مجھے آپ کی وعدہ واپسی پر یقین ہے</a:t>
            </a:r>
          </a:p>
          <a:p>
            <a:br>
              <a:rPr lang="ur-PK" dirty="0"/>
            </a:br>
            <a:endParaRPr lang="en-US" dirty="0"/>
          </a:p>
        </p:txBody>
      </p:sp>
    </p:spTree>
    <p:extLst>
      <p:ext uri="{BB962C8B-B14F-4D97-AF65-F5344CB8AC3E}">
        <p14:creationId xmlns:p14="http://schemas.microsoft.com/office/powerpoint/2010/main" val="1077696733"/>
      </p:ext>
    </p:extLst>
  </p:cSld>
  <p:clrMapOvr>
    <a:masterClrMapping/>
  </p:clrMapOvr>
  <p:transition>
    <p:fade/>
  </p:transition>
</p:sld>
</file>

<file path=ppt/slides/slide2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مُرْتَقِبٌ لِدَوْلَتِكُمْ</a:t>
            </a:r>
            <a:br>
              <a:rPr lang="en-US" dirty="0"/>
            </a:br>
            <a:r>
              <a:rPr lang="en-US" i="1" dirty="0" err="1"/>
              <a:t>murtaqibun</a:t>
            </a:r>
            <a:r>
              <a:rPr lang="en-US" i="1" dirty="0"/>
              <a:t> </a:t>
            </a:r>
            <a:r>
              <a:rPr lang="en-US" i="1" dirty="0" err="1"/>
              <a:t>lidawlatikum</a:t>
            </a:r>
            <a:br>
              <a:rPr lang="en-US" dirty="0"/>
            </a:br>
            <a:r>
              <a:rPr lang="en-US" dirty="0"/>
              <a:t>I am expecting your rule,</a:t>
            </a:r>
          </a:p>
        </p:txBody>
      </p:sp>
      <p:sp>
        <p:nvSpPr>
          <p:cNvPr id="3" name="Subtitle 2"/>
          <p:cNvSpPr>
            <a:spLocks noGrp="1"/>
          </p:cNvSpPr>
          <p:nvPr>
            <p:ph type="subTitle" idx="1"/>
          </p:nvPr>
        </p:nvSpPr>
        <p:spPr/>
        <p:txBody>
          <a:bodyPr/>
          <a:lstStyle/>
          <a:p>
            <a:r>
              <a:rPr lang="ur-PK" dirty="0"/>
              <a:t>میں آپ کی ریاست کی آمد کی توقع کرتا ہوں</a:t>
            </a:r>
          </a:p>
          <a:p>
            <a:br>
              <a:rPr lang="ur-PK" dirty="0"/>
            </a:br>
            <a:endParaRPr lang="en-US" dirty="0"/>
          </a:p>
        </p:txBody>
      </p:sp>
    </p:spTree>
    <p:extLst>
      <p:ext uri="{BB962C8B-B14F-4D97-AF65-F5344CB8AC3E}">
        <p14:creationId xmlns:p14="http://schemas.microsoft.com/office/powerpoint/2010/main" val="262657731"/>
      </p:ext>
    </p:extLst>
  </p:cSld>
  <p:clrMapOvr>
    <a:masterClrMapping/>
  </p:clrMapOvr>
  <p:transition>
    <p:fade/>
  </p:transition>
</p:sld>
</file>

<file path=ppt/slides/slide2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آخِذٌ بِقَوْلِكُمْ</a:t>
            </a:r>
            <a:br>
              <a:rPr lang="en-US" dirty="0"/>
            </a:br>
            <a:r>
              <a:rPr lang="en-US" i="1" dirty="0" err="1"/>
              <a:t>akhidhun</a:t>
            </a:r>
            <a:r>
              <a:rPr lang="en-US" i="1" dirty="0"/>
              <a:t> </a:t>
            </a:r>
            <a:r>
              <a:rPr lang="en-US" i="1" dirty="0" err="1"/>
              <a:t>biqawlikum</a:t>
            </a:r>
            <a:br>
              <a:rPr lang="en-US" dirty="0"/>
            </a:br>
            <a:r>
              <a:rPr lang="en-US" dirty="0"/>
              <a:t>I take in your sayings,</a:t>
            </a:r>
          </a:p>
        </p:txBody>
      </p:sp>
      <p:sp>
        <p:nvSpPr>
          <p:cNvPr id="3" name="Subtitle 2"/>
          <p:cNvSpPr>
            <a:spLocks noGrp="1"/>
          </p:cNvSpPr>
          <p:nvPr>
            <p:ph type="subTitle" idx="1"/>
          </p:nvPr>
        </p:nvSpPr>
        <p:spPr/>
        <p:txBody>
          <a:bodyPr/>
          <a:lstStyle/>
          <a:p>
            <a:r>
              <a:rPr lang="ur-PK" dirty="0"/>
              <a:t>میں آپ کی بات پر قائم ہے</a:t>
            </a:r>
          </a:p>
          <a:p>
            <a:br>
              <a:rPr lang="ur-PK" dirty="0"/>
            </a:br>
            <a:endParaRPr lang="en-US" dirty="0"/>
          </a:p>
        </p:txBody>
      </p:sp>
    </p:spTree>
    <p:extLst>
      <p:ext uri="{BB962C8B-B14F-4D97-AF65-F5344CB8AC3E}">
        <p14:creationId xmlns:p14="http://schemas.microsoft.com/office/powerpoint/2010/main" val="1815911581"/>
      </p:ext>
    </p:extLst>
  </p:cSld>
  <p:clrMapOvr>
    <a:masterClrMapping/>
  </p:clrMapOvr>
  <p:transition>
    <p:fade/>
  </p:transition>
</p:sld>
</file>

<file path=ppt/slides/slide2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عَامِلٌ بِأَمْرِكُمْ</a:t>
            </a:r>
            <a:br>
              <a:rPr lang="en-US" dirty="0"/>
            </a:br>
            <a:r>
              <a:rPr lang="en-US" i="1" dirty="0"/>
              <a:t>`</a:t>
            </a:r>
            <a:r>
              <a:rPr lang="en-US" i="1" dirty="0" err="1"/>
              <a:t>amilun</a:t>
            </a:r>
            <a:r>
              <a:rPr lang="en-US" i="1" dirty="0"/>
              <a:t> </a:t>
            </a:r>
            <a:r>
              <a:rPr lang="en-US" i="1" dirty="0" err="1"/>
              <a:t>bi'amrikum</a:t>
            </a:r>
            <a:br>
              <a:rPr lang="en-US" dirty="0"/>
            </a:br>
            <a:r>
              <a:rPr lang="en-US" dirty="0"/>
              <a:t>I carry out your orders</a:t>
            </a:r>
          </a:p>
        </p:txBody>
      </p:sp>
      <p:sp>
        <p:nvSpPr>
          <p:cNvPr id="3" name="Subtitle 2"/>
          <p:cNvSpPr>
            <a:spLocks noGrp="1"/>
          </p:cNvSpPr>
          <p:nvPr>
            <p:ph type="subTitle" idx="1"/>
          </p:nvPr>
        </p:nvSpPr>
        <p:spPr/>
        <p:txBody>
          <a:bodyPr/>
          <a:lstStyle/>
          <a:p>
            <a:r>
              <a:rPr lang="ur-PK" dirty="0"/>
              <a:t>میں آپ کے احکامات پر عمل کرتا ہوں</a:t>
            </a:r>
          </a:p>
          <a:p>
            <a:br>
              <a:rPr lang="ur-PK" dirty="0"/>
            </a:br>
            <a:endParaRPr lang="en-US" dirty="0"/>
          </a:p>
        </p:txBody>
      </p:sp>
    </p:spTree>
    <p:extLst>
      <p:ext uri="{BB962C8B-B14F-4D97-AF65-F5344CB8AC3E}">
        <p14:creationId xmlns:p14="http://schemas.microsoft.com/office/powerpoint/2010/main" val="2986735714"/>
      </p:ext>
    </p:extLst>
  </p:cSld>
  <p:clrMapOvr>
    <a:masterClrMapping/>
  </p:clrMapOvr>
  <p:transition>
    <p:fad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وَسُلاَلَةَ ٱلنَّبِيِّينَ</a:t>
            </a:r>
            <a:br>
              <a:rPr lang="en-US" dirty="0"/>
            </a:br>
            <a:r>
              <a:rPr lang="en-US" i="1" dirty="0" err="1"/>
              <a:t>wa</a:t>
            </a:r>
            <a:r>
              <a:rPr lang="en-US" i="1" dirty="0"/>
              <a:t> </a:t>
            </a:r>
            <a:r>
              <a:rPr lang="en-US" i="1" dirty="0" err="1"/>
              <a:t>sulalata</a:t>
            </a:r>
            <a:r>
              <a:rPr lang="en-US" i="1" dirty="0"/>
              <a:t> </a:t>
            </a:r>
            <a:r>
              <a:rPr lang="en-US" i="1" dirty="0" err="1"/>
              <a:t>alnnabiyyina</a:t>
            </a:r>
            <a:br>
              <a:rPr lang="en-US" dirty="0"/>
            </a:br>
            <a:r>
              <a:rPr lang="en-US" dirty="0"/>
              <a:t>descendants of the Prophets,</a:t>
            </a:r>
          </a:p>
        </p:txBody>
      </p:sp>
      <p:sp>
        <p:nvSpPr>
          <p:cNvPr id="3" name="Subtitle 2"/>
          <p:cNvSpPr>
            <a:spLocks noGrp="1"/>
          </p:cNvSpPr>
          <p:nvPr>
            <p:ph type="subTitle" idx="1"/>
          </p:nvPr>
        </p:nvSpPr>
        <p:spPr/>
        <p:txBody>
          <a:bodyPr/>
          <a:lstStyle/>
          <a:p>
            <a:r>
              <a:rPr lang="ur-PK" dirty="0"/>
              <a:t>انبیاء کی معزز اولاد</a:t>
            </a:r>
          </a:p>
          <a:p>
            <a:br>
              <a:rPr lang="ur-PK" dirty="0"/>
            </a:br>
            <a:endParaRPr lang="en-US" dirty="0"/>
          </a:p>
        </p:txBody>
      </p:sp>
    </p:spTree>
    <p:extLst>
      <p:ext uri="{BB962C8B-B14F-4D97-AF65-F5344CB8AC3E}">
        <p14:creationId xmlns:p14="http://schemas.microsoft.com/office/powerpoint/2010/main" val="1028472750"/>
      </p:ext>
    </p:extLst>
  </p:cSld>
  <p:clrMapOvr>
    <a:masterClrMapping/>
  </p:clrMapOvr>
  <p:transition>
    <p:fade/>
  </p:transition>
</p:sld>
</file>

<file path=ppt/slides/slide2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مُسْتَجِيرٌ بِكُمْ</a:t>
            </a:r>
            <a:br>
              <a:rPr lang="en-US" dirty="0"/>
            </a:br>
            <a:r>
              <a:rPr lang="en-US" i="1" dirty="0" err="1"/>
              <a:t>mustajirun</a:t>
            </a:r>
            <a:r>
              <a:rPr lang="en-US" i="1" dirty="0"/>
              <a:t> </a:t>
            </a:r>
            <a:r>
              <a:rPr lang="en-US" i="1" dirty="0" err="1"/>
              <a:t>bikum</a:t>
            </a:r>
            <a:br>
              <a:rPr lang="en-US" dirty="0"/>
            </a:br>
            <a:r>
              <a:rPr lang="en-US" dirty="0"/>
              <a:t>I take shelter in you,</a:t>
            </a:r>
          </a:p>
        </p:txBody>
      </p:sp>
      <p:sp>
        <p:nvSpPr>
          <p:cNvPr id="3" name="Subtitle 2"/>
          <p:cNvSpPr>
            <a:spLocks noGrp="1"/>
          </p:cNvSpPr>
          <p:nvPr>
            <p:ph type="subTitle" idx="1"/>
          </p:nvPr>
        </p:nvSpPr>
        <p:spPr/>
        <p:txBody>
          <a:bodyPr/>
          <a:lstStyle/>
          <a:p>
            <a:r>
              <a:rPr lang="ur-PK" dirty="0"/>
              <a:t>میں آپ کے پڑوس میں پناہ لیتا ہوں</a:t>
            </a:r>
          </a:p>
          <a:p>
            <a:br>
              <a:rPr lang="ur-PK" dirty="0"/>
            </a:br>
            <a:endParaRPr lang="en-US" dirty="0"/>
          </a:p>
        </p:txBody>
      </p:sp>
    </p:spTree>
    <p:extLst>
      <p:ext uri="{BB962C8B-B14F-4D97-AF65-F5344CB8AC3E}">
        <p14:creationId xmlns:p14="http://schemas.microsoft.com/office/powerpoint/2010/main" val="1743578300"/>
      </p:ext>
    </p:extLst>
  </p:cSld>
  <p:clrMapOvr>
    <a:masterClrMapping/>
  </p:clrMapOvr>
  <p:transition>
    <p:fade/>
  </p:transition>
</p:sld>
</file>

<file path=ppt/slides/slide2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زَائِرٌ لَكُمْ</a:t>
            </a:r>
            <a:br>
              <a:rPr lang="en-US" dirty="0"/>
            </a:br>
            <a:r>
              <a:rPr lang="en-US" i="1" dirty="0" err="1"/>
              <a:t>za'irun</a:t>
            </a:r>
            <a:r>
              <a:rPr lang="en-US" i="1" dirty="0"/>
              <a:t> </a:t>
            </a:r>
            <a:r>
              <a:rPr lang="en-US" i="1" dirty="0" err="1"/>
              <a:t>lakum</a:t>
            </a:r>
            <a:br>
              <a:rPr lang="en-US" dirty="0"/>
            </a:br>
            <a:r>
              <a:rPr lang="en-US" dirty="0"/>
              <a:t>I make visits to you</a:t>
            </a:r>
          </a:p>
        </p:txBody>
      </p:sp>
      <p:sp>
        <p:nvSpPr>
          <p:cNvPr id="3" name="Subtitle 2"/>
          <p:cNvSpPr>
            <a:spLocks noGrp="1"/>
          </p:cNvSpPr>
          <p:nvPr>
            <p:ph type="subTitle" idx="1"/>
          </p:nvPr>
        </p:nvSpPr>
        <p:spPr/>
        <p:txBody>
          <a:bodyPr/>
          <a:lstStyle/>
          <a:p>
            <a:r>
              <a:rPr lang="ur-PK" dirty="0"/>
              <a:t>میں آپ کو خراج عقیدت پیش کرنے اور آپ کی تعریف کرنے کیلئے حاضر ہوں</a:t>
            </a:r>
          </a:p>
          <a:p>
            <a:br>
              <a:rPr lang="ur-PK" dirty="0"/>
            </a:br>
            <a:endParaRPr lang="en-US" dirty="0"/>
          </a:p>
        </p:txBody>
      </p:sp>
    </p:spTree>
    <p:extLst>
      <p:ext uri="{BB962C8B-B14F-4D97-AF65-F5344CB8AC3E}">
        <p14:creationId xmlns:p14="http://schemas.microsoft.com/office/powerpoint/2010/main" val="932002261"/>
      </p:ext>
    </p:extLst>
  </p:cSld>
  <p:clrMapOvr>
    <a:masterClrMapping/>
  </p:clrMapOvr>
  <p:transition>
    <p:fade/>
  </p:transition>
</p:sld>
</file>

<file path=ppt/slides/slide2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لاَئِذٌ عَائِذٌ بِقُبُورِكُمْ</a:t>
            </a:r>
            <a:br>
              <a:rPr lang="en-US" dirty="0"/>
            </a:br>
            <a:r>
              <a:rPr lang="en-US" i="1" dirty="0" err="1"/>
              <a:t>la'idhun</a:t>
            </a:r>
            <a:r>
              <a:rPr lang="en-US" i="1" dirty="0"/>
              <a:t> `</a:t>
            </a:r>
            <a:r>
              <a:rPr lang="en-US" i="1" dirty="0" err="1"/>
              <a:t>a'idhun</a:t>
            </a:r>
            <a:r>
              <a:rPr lang="en-US" i="1" dirty="0"/>
              <a:t> </a:t>
            </a:r>
            <a:r>
              <a:rPr lang="en-US" i="1" dirty="0" err="1"/>
              <a:t>biquburikum</a:t>
            </a:r>
            <a:br>
              <a:rPr lang="en-US" dirty="0"/>
            </a:br>
            <a:r>
              <a:rPr lang="en-US" dirty="0"/>
              <a:t>I resort to and seek protection in your graves,</a:t>
            </a:r>
          </a:p>
        </p:txBody>
      </p:sp>
      <p:sp>
        <p:nvSpPr>
          <p:cNvPr id="3" name="Subtitle 2"/>
          <p:cNvSpPr>
            <a:spLocks noGrp="1"/>
          </p:cNvSpPr>
          <p:nvPr>
            <p:ph type="subTitle" idx="1"/>
          </p:nvPr>
        </p:nvSpPr>
        <p:spPr>
          <a:xfrm>
            <a:off x="1828800" y="4191000"/>
            <a:ext cx="8534400" cy="1447800"/>
          </a:xfrm>
        </p:spPr>
        <p:txBody>
          <a:bodyPr/>
          <a:lstStyle/>
          <a:p>
            <a:r>
              <a:rPr lang="ur-PK" dirty="0"/>
              <a:t>میرے لئے آپ کے آرام گاہ ٹھکانے ہیں</a:t>
            </a:r>
          </a:p>
          <a:p>
            <a:br>
              <a:rPr lang="ur-PK" dirty="0"/>
            </a:br>
            <a:endParaRPr lang="en-US" dirty="0"/>
          </a:p>
        </p:txBody>
      </p:sp>
      <p:sp>
        <p:nvSpPr>
          <p:cNvPr id="4" name="Rectangle 3"/>
          <p:cNvSpPr/>
          <p:nvPr/>
        </p:nvSpPr>
        <p:spPr>
          <a:xfrm>
            <a:off x="3048000" y="2967335"/>
            <a:ext cx="6096000" cy="923330"/>
          </a:xfrm>
          <a:prstGeom prst="rect">
            <a:avLst/>
          </a:prstGeom>
        </p:spPr>
        <p:txBody>
          <a:bodyPr>
            <a:spAutoFit/>
          </a:bodyPr>
          <a:lstStyle/>
          <a:p>
            <a:r>
              <a:rPr lang="ur-PK" dirty="0"/>
              <a:t>میرے لئے آپ کے آرام گاہ ٹھکانے ہیں</a:t>
            </a:r>
          </a:p>
          <a:p>
            <a:br>
              <a:rPr lang="ur-PK" dirty="0"/>
            </a:br>
            <a:endParaRPr lang="en-US" dirty="0"/>
          </a:p>
        </p:txBody>
      </p:sp>
    </p:spTree>
    <p:extLst>
      <p:ext uri="{BB962C8B-B14F-4D97-AF65-F5344CB8AC3E}">
        <p14:creationId xmlns:p14="http://schemas.microsoft.com/office/powerpoint/2010/main" val="3147677937"/>
      </p:ext>
    </p:extLst>
  </p:cSld>
  <p:clrMapOvr>
    <a:masterClrMapping/>
  </p:clrMapOvr>
  <p:transition>
    <p:fade/>
  </p:transition>
</p:sld>
</file>

<file path=ppt/slides/slide2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مُسْتَشْفِعٌ إِلَىٰ ٱللَّهِ عَزَّ وَجَلَّ بِكُمْ</a:t>
            </a:r>
            <a:br>
              <a:rPr lang="en-US" dirty="0"/>
            </a:br>
            <a:r>
              <a:rPr lang="en-US" i="1" dirty="0" err="1"/>
              <a:t>mustashfi`un</a:t>
            </a:r>
            <a:r>
              <a:rPr lang="en-US" i="1" dirty="0"/>
              <a:t> </a:t>
            </a:r>
            <a:r>
              <a:rPr lang="en-US" i="1" dirty="0" err="1"/>
              <a:t>ila</a:t>
            </a:r>
            <a:r>
              <a:rPr lang="en-US" i="1" dirty="0"/>
              <a:t> </a:t>
            </a:r>
            <a:r>
              <a:rPr lang="en-US" i="1" dirty="0" err="1"/>
              <a:t>allahi</a:t>
            </a:r>
            <a:r>
              <a:rPr lang="en-US" i="1" dirty="0"/>
              <a:t> `</a:t>
            </a:r>
            <a:r>
              <a:rPr lang="en-US" i="1" dirty="0" err="1"/>
              <a:t>azza</a:t>
            </a:r>
            <a:r>
              <a:rPr lang="en-US" i="1" dirty="0"/>
              <a:t> </a:t>
            </a:r>
            <a:r>
              <a:rPr lang="en-US" i="1" dirty="0" err="1"/>
              <a:t>wa</a:t>
            </a:r>
            <a:r>
              <a:rPr lang="en-US" i="1" dirty="0"/>
              <a:t> </a:t>
            </a:r>
            <a:r>
              <a:rPr lang="en-US" i="1" dirty="0" err="1"/>
              <a:t>jalla</a:t>
            </a:r>
            <a:r>
              <a:rPr lang="en-US" i="1" dirty="0"/>
              <a:t> </a:t>
            </a:r>
            <a:r>
              <a:rPr lang="en-US" i="1" dirty="0" err="1"/>
              <a:t>bikum</a:t>
            </a:r>
            <a:br>
              <a:rPr lang="en-US" dirty="0"/>
            </a:br>
            <a:r>
              <a:rPr lang="en-US" dirty="0"/>
              <a:t>I seek your intercession for me with Allah the Almighty and All-majestic,</a:t>
            </a:r>
          </a:p>
        </p:txBody>
      </p:sp>
      <p:sp>
        <p:nvSpPr>
          <p:cNvPr id="3" name="Subtitle 2"/>
          <p:cNvSpPr>
            <a:spLocks noGrp="1"/>
          </p:cNvSpPr>
          <p:nvPr>
            <p:ph type="subTitle" idx="1"/>
          </p:nvPr>
        </p:nvSpPr>
        <p:spPr>
          <a:xfrm>
            <a:off x="1828800" y="4648200"/>
            <a:ext cx="8534400" cy="990600"/>
          </a:xfrm>
        </p:spPr>
        <p:txBody>
          <a:bodyPr/>
          <a:lstStyle/>
          <a:p>
            <a:r>
              <a:rPr lang="ur-PK" dirty="0"/>
              <a:t>اللہ کے دربار میں آپ میرے وکیل ہیں</a:t>
            </a:r>
          </a:p>
          <a:p>
            <a:br>
              <a:rPr lang="ur-PK" dirty="0"/>
            </a:br>
            <a:endParaRPr lang="en-US" dirty="0"/>
          </a:p>
        </p:txBody>
      </p:sp>
    </p:spTree>
    <p:extLst>
      <p:ext uri="{BB962C8B-B14F-4D97-AF65-F5344CB8AC3E}">
        <p14:creationId xmlns:p14="http://schemas.microsoft.com/office/powerpoint/2010/main" val="55678449"/>
      </p:ext>
    </p:extLst>
  </p:cSld>
  <p:clrMapOvr>
    <a:masterClrMapping/>
  </p:clrMapOvr>
  <p:transition>
    <p:fade/>
  </p:transition>
</p:sld>
</file>

<file path=ppt/slides/slide2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وَمُتَقَرِّبٌ بِكُمْ إِلَيْهِ</a:t>
            </a:r>
            <a:br>
              <a:rPr lang="en-US" dirty="0"/>
            </a:br>
            <a:r>
              <a:rPr lang="en-US" i="1" dirty="0" err="1"/>
              <a:t>wa</a:t>
            </a:r>
            <a:r>
              <a:rPr lang="en-US" i="1" dirty="0"/>
              <a:t> </a:t>
            </a:r>
            <a:r>
              <a:rPr lang="en-US" i="1" dirty="0" err="1"/>
              <a:t>mutaqarribun</a:t>
            </a:r>
            <a:r>
              <a:rPr lang="en-US" i="1" dirty="0"/>
              <a:t> </a:t>
            </a:r>
            <a:r>
              <a:rPr lang="en-US" i="1" dirty="0" err="1"/>
              <a:t>bikum</a:t>
            </a:r>
            <a:r>
              <a:rPr lang="en-US" i="1" dirty="0"/>
              <a:t> </a:t>
            </a:r>
            <a:r>
              <a:rPr lang="en-US" i="1" dirty="0" err="1"/>
              <a:t>ilayhi</a:t>
            </a:r>
            <a:br>
              <a:rPr lang="en-US" dirty="0"/>
            </a:br>
            <a:r>
              <a:rPr lang="en-US" dirty="0"/>
              <a:t>I seek nearness to Him in your names,</a:t>
            </a:r>
          </a:p>
        </p:txBody>
      </p:sp>
      <p:sp>
        <p:nvSpPr>
          <p:cNvPr id="3" name="Subtitle 2"/>
          <p:cNvSpPr>
            <a:spLocks noGrp="1"/>
          </p:cNvSpPr>
          <p:nvPr>
            <p:ph type="subTitle" idx="1"/>
          </p:nvPr>
        </p:nvSpPr>
        <p:spPr/>
        <p:txBody>
          <a:bodyPr/>
          <a:lstStyle/>
          <a:p>
            <a:r>
              <a:rPr lang="ur-PK" dirty="0"/>
              <a:t>میں آپ کے وسیلے سے اس کی قربت ڈھونڈتا ہوں</a:t>
            </a:r>
          </a:p>
          <a:p>
            <a:br>
              <a:rPr lang="ur-PK" dirty="0"/>
            </a:br>
            <a:endParaRPr lang="en-US" dirty="0"/>
          </a:p>
        </p:txBody>
      </p:sp>
    </p:spTree>
    <p:extLst>
      <p:ext uri="{BB962C8B-B14F-4D97-AF65-F5344CB8AC3E}">
        <p14:creationId xmlns:p14="http://schemas.microsoft.com/office/powerpoint/2010/main" val="3653391762"/>
      </p:ext>
    </p:extLst>
  </p:cSld>
  <p:clrMapOvr>
    <a:masterClrMapping/>
  </p:clrMapOvr>
  <p:transition>
    <p:fade/>
  </p:transition>
</p:sld>
</file>

<file path=ppt/slides/slide2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وَمُقَدِّمُكُمْ أَمَامَ طَلِبَتِي</a:t>
            </a:r>
            <a:br>
              <a:rPr lang="en-US" dirty="0"/>
            </a:br>
            <a:r>
              <a:rPr lang="en-US" i="1" dirty="0" err="1"/>
              <a:t>wa</a:t>
            </a:r>
            <a:r>
              <a:rPr lang="en-US" i="1" dirty="0"/>
              <a:t> </a:t>
            </a:r>
            <a:r>
              <a:rPr lang="en-US" i="1" dirty="0" err="1"/>
              <a:t>muqaddimukum</a:t>
            </a:r>
            <a:r>
              <a:rPr lang="en-US" i="1" dirty="0"/>
              <a:t> </a:t>
            </a:r>
            <a:r>
              <a:rPr lang="en-US" i="1" dirty="0" err="1"/>
              <a:t>amama</a:t>
            </a:r>
            <a:r>
              <a:rPr lang="en-US" i="1" dirty="0"/>
              <a:t> </a:t>
            </a:r>
            <a:r>
              <a:rPr lang="en-US" i="1" dirty="0" err="1"/>
              <a:t>talibati</a:t>
            </a:r>
            <a:br>
              <a:rPr lang="en-US" dirty="0"/>
            </a:br>
            <a:r>
              <a:rPr lang="en-US" dirty="0"/>
              <a:t>I provide you as my means for seeking fulfillment of my desires,</a:t>
            </a:r>
          </a:p>
        </p:txBody>
      </p:sp>
      <p:sp>
        <p:nvSpPr>
          <p:cNvPr id="3" name="Subtitle 2"/>
          <p:cNvSpPr>
            <a:spLocks noGrp="1"/>
          </p:cNvSpPr>
          <p:nvPr>
            <p:ph type="subTitle" idx="1"/>
          </p:nvPr>
        </p:nvSpPr>
        <p:spPr>
          <a:xfrm>
            <a:off x="1828800" y="4343400"/>
            <a:ext cx="8534400" cy="1295400"/>
          </a:xfrm>
        </p:spPr>
        <p:txBody>
          <a:bodyPr/>
          <a:lstStyle/>
          <a:p>
            <a:r>
              <a:rPr lang="ur-PK" dirty="0"/>
              <a:t>میری خواہش اور خواہش کی تکمیل کے لئے</a:t>
            </a:r>
            <a:endParaRPr lang="en-US" dirty="0"/>
          </a:p>
        </p:txBody>
      </p:sp>
    </p:spTree>
    <p:extLst>
      <p:ext uri="{BB962C8B-B14F-4D97-AF65-F5344CB8AC3E}">
        <p14:creationId xmlns:p14="http://schemas.microsoft.com/office/powerpoint/2010/main" val="2376984540"/>
      </p:ext>
    </p:extLst>
  </p:cSld>
  <p:clrMapOvr>
    <a:masterClrMapping/>
  </p:clrMapOvr>
  <p:transition>
    <p:fade/>
  </p:transition>
</p:sld>
</file>

<file path=ppt/slides/slide2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وَحَوَائِجِي وَإِرَادَتِي</a:t>
            </a:r>
            <a:br>
              <a:rPr lang="en-US" dirty="0"/>
            </a:br>
            <a:r>
              <a:rPr lang="en-US" i="1" dirty="0" err="1"/>
              <a:t>wa</a:t>
            </a:r>
            <a:r>
              <a:rPr lang="en-US" i="1" dirty="0"/>
              <a:t> </a:t>
            </a:r>
            <a:r>
              <a:rPr lang="en-US" i="1" dirty="0" err="1"/>
              <a:t>hawa'iji</a:t>
            </a:r>
            <a:r>
              <a:rPr lang="en-US" i="1" dirty="0"/>
              <a:t> </a:t>
            </a:r>
            <a:r>
              <a:rPr lang="en-US" i="1" dirty="0" err="1"/>
              <a:t>wa</a:t>
            </a:r>
            <a:r>
              <a:rPr lang="en-US" i="1" dirty="0"/>
              <a:t> </a:t>
            </a:r>
            <a:r>
              <a:rPr lang="en-US" i="1" dirty="0" err="1"/>
              <a:t>iradati</a:t>
            </a:r>
            <a:br>
              <a:rPr lang="en-US" dirty="0"/>
            </a:br>
            <a:r>
              <a:rPr lang="en-US" dirty="0"/>
              <a:t>needs, and wishes,</a:t>
            </a:r>
          </a:p>
        </p:txBody>
      </p:sp>
      <p:sp>
        <p:nvSpPr>
          <p:cNvPr id="3" name="Subtitle 2"/>
          <p:cNvSpPr>
            <a:spLocks noGrp="1"/>
          </p:cNvSpPr>
          <p:nvPr>
            <p:ph type="subTitle" idx="1"/>
          </p:nvPr>
        </p:nvSpPr>
        <p:spPr/>
        <p:txBody>
          <a:bodyPr/>
          <a:lstStyle/>
          <a:p>
            <a:r>
              <a:rPr lang="ur-PK" dirty="0"/>
              <a:t>ضروریات ، اور خواہشات</a:t>
            </a:r>
          </a:p>
          <a:p>
            <a:br>
              <a:rPr lang="ur-PK" dirty="0"/>
            </a:br>
            <a:endParaRPr lang="en-US" dirty="0"/>
          </a:p>
        </p:txBody>
      </p:sp>
    </p:spTree>
    <p:extLst>
      <p:ext uri="{BB962C8B-B14F-4D97-AF65-F5344CB8AC3E}">
        <p14:creationId xmlns:p14="http://schemas.microsoft.com/office/powerpoint/2010/main" val="986127950"/>
      </p:ext>
    </p:extLst>
  </p:cSld>
  <p:clrMapOvr>
    <a:masterClrMapping/>
  </p:clrMapOvr>
  <p:transition>
    <p:fade/>
  </p:transition>
</p:sld>
</file>

<file path=ppt/slides/slide2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فِي كُلِّ أَحْوَالِي وَأُمُورِي</a:t>
            </a:r>
            <a:br>
              <a:rPr lang="en-US" dirty="0"/>
            </a:br>
            <a:r>
              <a:rPr lang="en-US" i="1" dirty="0"/>
              <a:t>fi </a:t>
            </a:r>
            <a:r>
              <a:rPr lang="en-US" i="1" dirty="0" err="1"/>
              <a:t>kulli</a:t>
            </a:r>
            <a:r>
              <a:rPr lang="en-US" i="1" dirty="0"/>
              <a:t> </a:t>
            </a:r>
            <a:r>
              <a:rPr lang="en-US" i="1" dirty="0" err="1"/>
              <a:t>ahwali</a:t>
            </a:r>
            <a:r>
              <a:rPr lang="en-US" i="1" dirty="0"/>
              <a:t> </a:t>
            </a:r>
            <a:r>
              <a:rPr lang="en-US" i="1" dirty="0" err="1"/>
              <a:t>wa</a:t>
            </a:r>
            <a:r>
              <a:rPr lang="en-US" i="1" dirty="0"/>
              <a:t> </a:t>
            </a:r>
            <a:r>
              <a:rPr lang="en-US" i="1" dirty="0" err="1"/>
              <a:t>umuri</a:t>
            </a:r>
            <a:br>
              <a:rPr lang="en-US" dirty="0"/>
            </a:br>
            <a:r>
              <a:rPr lang="en-US" dirty="0"/>
              <a:t>in all of my manners and affairs,</a:t>
            </a:r>
          </a:p>
        </p:txBody>
      </p:sp>
      <p:sp>
        <p:nvSpPr>
          <p:cNvPr id="3" name="Subtitle 2"/>
          <p:cNvSpPr>
            <a:spLocks noGrp="1"/>
          </p:cNvSpPr>
          <p:nvPr>
            <p:ph type="subTitle" idx="1"/>
          </p:nvPr>
        </p:nvSpPr>
        <p:spPr/>
        <p:txBody>
          <a:bodyPr/>
          <a:lstStyle/>
          <a:p>
            <a:r>
              <a:rPr lang="ur-PK" dirty="0"/>
              <a:t>میرے سارے ماحول اور معاملات میں</a:t>
            </a:r>
          </a:p>
          <a:p>
            <a:br>
              <a:rPr lang="ur-PK" dirty="0"/>
            </a:br>
            <a:endParaRPr lang="en-US" dirty="0"/>
          </a:p>
        </p:txBody>
      </p:sp>
    </p:spTree>
    <p:extLst>
      <p:ext uri="{BB962C8B-B14F-4D97-AF65-F5344CB8AC3E}">
        <p14:creationId xmlns:p14="http://schemas.microsoft.com/office/powerpoint/2010/main" val="3433298611"/>
      </p:ext>
    </p:extLst>
  </p:cSld>
  <p:clrMapOvr>
    <a:masterClrMapping/>
  </p:clrMapOvr>
  <p:transition>
    <p:fade/>
  </p:transition>
</p:sld>
</file>

<file path=ppt/slides/slide2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مُؤْمِنٌ بِسِرِّكُمْ وَعَلاَنِيَتِكُمْ</a:t>
            </a:r>
            <a:br>
              <a:rPr lang="en-US" dirty="0"/>
            </a:br>
            <a:r>
              <a:rPr lang="en-US" i="1" dirty="0" err="1"/>
              <a:t>mu'minun</a:t>
            </a:r>
            <a:r>
              <a:rPr lang="en-US" i="1" dirty="0"/>
              <a:t> </a:t>
            </a:r>
            <a:r>
              <a:rPr lang="en-US" i="1" dirty="0" err="1"/>
              <a:t>bisirrikum</a:t>
            </a:r>
            <a:r>
              <a:rPr lang="en-US" i="1" dirty="0"/>
              <a:t> </a:t>
            </a:r>
            <a:r>
              <a:rPr lang="en-US" i="1" dirty="0" err="1"/>
              <a:t>wa</a:t>
            </a:r>
            <a:r>
              <a:rPr lang="en-US" i="1" dirty="0"/>
              <a:t> `</a:t>
            </a:r>
            <a:r>
              <a:rPr lang="en-US" i="1" dirty="0" err="1"/>
              <a:t>alaniyatikum</a:t>
            </a:r>
            <a:br>
              <a:rPr lang="en-US" dirty="0"/>
            </a:br>
            <a:r>
              <a:rPr lang="en-US" dirty="0"/>
              <a:t>I believe in your invisibility, visibility,</a:t>
            </a:r>
          </a:p>
        </p:txBody>
      </p:sp>
      <p:sp>
        <p:nvSpPr>
          <p:cNvPr id="3" name="Subtitle 2"/>
          <p:cNvSpPr>
            <a:spLocks noGrp="1"/>
          </p:cNvSpPr>
          <p:nvPr>
            <p:ph type="subTitle" idx="1"/>
          </p:nvPr>
        </p:nvSpPr>
        <p:spPr/>
        <p:txBody>
          <a:bodyPr/>
          <a:lstStyle/>
          <a:p>
            <a:r>
              <a:rPr lang="ur-PK" dirty="0"/>
              <a:t>میں آپ کی پوشیدہ نمائش پر یقین رکھتا ہوں</a:t>
            </a:r>
          </a:p>
          <a:p>
            <a:br>
              <a:rPr lang="ur-PK" dirty="0"/>
            </a:br>
            <a:endParaRPr lang="en-US" dirty="0"/>
          </a:p>
        </p:txBody>
      </p:sp>
    </p:spTree>
    <p:extLst>
      <p:ext uri="{BB962C8B-B14F-4D97-AF65-F5344CB8AC3E}">
        <p14:creationId xmlns:p14="http://schemas.microsoft.com/office/powerpoint/2010/main" val="2086990363"/>
      </p:ext>
    </p:extLst>
  </p:cSld>
  <p:clrMapOvr>
    <a:masterClrMapping/>
  </p:clrMapOvr>
  <p:transition>
    <p:fade/>
  </p:transition>
</p:sld>
</file>

<file path=ppt/slides/slide2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وَشَاهِدِكُمْ وَغَائِبِكُمْ</a:t>
            </a:r>
            <a:br>
              <a:rPr lang="en-US" dirty="0"/>
            </a:br>
            <a:r>
              <a:rPr lang="en-US" i="1" dirty="0" err="1"/>
              <a:t>wa</a:t>
            </a:r>
            <a:r>
              <a:rPr lang="en-US" i="1" dirty="0"/>
              <a:t> </a:t>
            </a:r>
            <a:r>
              <a:rPr lang="en-US" i="1" dirty="0" err="1"/>
              <a:t>shahidikum</a:t>
            </a:r>
            <a:r>
              <a:rPr lang="en-US" i="1" dirty="0"/>
              <a:t> </a:t>
            </a:r>
            <a:r>
              <a:rPr lang="en-US" i="1" dirty="0" err="1"/>
              <a:t>wa</a:t>
            </a:r>
            <a:r>
              <a:rPr lang="en-US" i="1" dirty="0"/>
              <a:t> </a:t>
            </a:r>
            <a:r>
              <a:rPr lang="en-US" i="1" dirty="0" err="1"/>
              <a:t>gha'ibikum</a:t>
            </a:r>
            <a:br>
              <a:rPr lang="en-US" dirty="0"/>
            </a:br>
            <a:r>
              <a:rPr lang="en-US" dirty="0"/>
              <a:t>presence, absence,</a:t>
            </a:r>
          </a:p>
        </p:txBody>
      </p:sp>
      <p:sp>
        <p:nvSpPr>
          <p:cNvPr id="3" name="Subtitle 2"/>
          <p:cNvSpPr>
            <a:spLocks noGrp="1"/>
          </p:cNvSpPr>
          <p:nvPr>
            <p:ph type="subTitle" idx="1"/>
          </p:nvPr>
        </p:nvSpPr>
        <p:spPr/>
        <p:txBody>
          <a:bodyPr/>
          <a:lstStyle/>
          <a:p>
            <a:r>
              <a:rPr lang="ur-PK" dirty="0"/>
              <a:t>موجودگی ، عدم موجودگی</a:t>
            </a:r>
          </a:p>
          <a:p>
            <a:br>
              <a:rPr lang="ur-PK" dirty="0"/>
            </a:br>
            <a:endParaRPr lang="en-US" dirty="0"/>
          </a:p>
        </p:txBody>
      </p:sp>
    </p:spTree>
    <p:extLst>
      <p:ext uri="{BB962C8B-B14F-4D97-AF65-F5344CB8AC3E}">
        <p14:creationId xmlns:p14="http://schemas.microsoft.com/office/powerpoint/2010/main" val="4077564876"/>
      </p:ext>
    </p:extLst>
  </p:cSld>
  <p:clrMapOvr>
    <a:masterClrMapping/>
  </p:clrMapOvr>
  <p:transition>
    <p:fade/>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وَصَفْوَةَ ٱلْمُرْسَلِينَ</a:t>
            </a:r>
            <a:br>
              <a:rPr lang="en-US" dirty="0"/>
            </a:br>
            <a:r>
              <a:rPr lang="en-US" i="1" dirty="0" err="1"/>
              <a:t>wa</a:t>
            </a:r>
            <a:r>
              <a:rPr lang="en-US" i="1" dirty="0"/>
              <a:t> </a:t>
            </a:r>
            <a:r>
              <a:rPr lang="en-US" i="1" dirty="0" err="1"/>
              <a:t>safwata</a:t>
            </a:r>
            <a:r>
              <a:rPr lang="en-US" i="1" dirty="0"/>
              <a:t> </a:t>
            </a:r>
            <a:r>
              <a:rPr lang="en-US" i="1" dirty="0" err="1"/>
              <a:t>almursalina</a:t>
            </a:r>
            <a:br>
              <a:rPr lang="en-US" dirty="0"/>
            </a:br>
            <a:r>
              <a:rPr lang="en-US" dirty="0"/>
              <a:t>choice of the Messengers,</a:t>
            </a:r>
          </a:p>
        </p:txBody>
      </p:sp>
      <p:sp>
        <p:nvSpPr>
          <p:cNvPr id="3" name="Subtitle 2"/>
          <p:cNvSpPr>
            <a:spLocks noGrp="1"/>
          </p:cNvSpPr>
          <p:nvPr>
            <p:ph type="subTitle" idx="1"/>
          </p:nvPr>
        </p:nvSpPr>
        <p:spPr/>
        <p:txBody>
          <a:bodyPr/>
          <a:lstStyle/>
          <a:p>
            <a:r>
              <a:rPr lang="ur-PK" dirty="0"/>
              <a:t>پیغمبروں کی منتخب اولاد</a:t>
            </a:r>
          </a:p>
          <a:p>
            <a:br>
              <a:rPr lang="ur-PK" dirty="0"/>
            </a:br>
            <a:endParaRPr lang="en-US" dirty="0"/>
          </a:p>
        </p:txBody>
      </p:sp>
    </p:spTree>
    <p:extLst>
      <p:ext uri="{BB962C8B-B14F-4D97-AF65-F5344CB8AC3E}">
        <p14:creationId xmlns:p14="http://schemas.microsoft.com/office/powerpoint/2010/main" val="2886403484"/>
      </p:ext>
    </p:extLst>
  </p:cSld>
  <p:clrMapOvr>
    <a:masterClrMapping/>
  </p:clrMapOvr>
  <p:transition>
    <p:fade/>
  </p:transition>
</p:sld>
</file>

<file path=ppt/slides/slide2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وَأَوَّلِكُمْ وَآخِرِكُمْ</a:t>
            </a:r>
            <a:br>
              <a:rPr lang="en-US" dirty="0"/>
            </a:br>
            <a:r>
              <a:rPr lang="en-US" i="1" dirty="0" err="1"/>
              <a:t>wa</a:t>
            </a:r>
            <a:r>
              <a:rPr lang="en-US" i="1" dirty="0"/>
              <a:t> </a:t>
            </a:r>
            <a:r>
              <a:rPr lang="en-US" i="1" dirty="0" err="1"/>
              <a:t>awwalikum</a:t>
            </a:r>
            <a:r>
              <a:rPr lang="en-US" i="1" dirty="0"/>
              <a:t> </a:t>
            </a:r>
            <a:r>
              <a:rPr lang="en-US" i="1" dirty="0" err="1"/>
              <a:t>wa</a:t>
            </a:r>
            <a:r>
              <a:rPr lang="en-US" i="1" dirty="0"/>
              <a:t> </a:t>
            </a:r>
            <a:r>
              <a:rPr lang="en-US" i="1" dirty="0" err="1"/>
              <a:t>akhirikum</a:t>
            </a:r>
            <a:br>
              <a:rPr lang="en-US" dirty="0"/>
            </a:br>
            <a:r>
              <a:rPr lang="en-US" dirty="0"/>
              <a:t>first, and last of you;</a:t>
            </a:r>
          </a:p>
        </p:txBody>
      </p:sp>
      <p:sp>
        <p:nvSpPr>
          <p:cNvPr id="3" name="Subtitle 2"/>
          <p:cNvSpPr>
            <a:spLocks noGrp="1"/>
          </p:cNvSpPr>
          <p:nvPr>
            <p:ph type="subTitle" idx="1"/>
          </p:nvPr>
        </p:nvSpPr>
        <p:spPr/>
        <p:txBody>
          <a:bodyPr/>
          <a:lstStyle/>
          <a:p>
            <a:r>
              <a:rPr lang="ur-PK" dirty="0"/>
              <a:t>اور آپ میں سے پہلی میں اور آپ میں سے آخری میں</a:t>
            </a:r>
          </a:p>
          <a:p>
            <a:br>
              <a:rPr lang="ur-PK" dirty="0"/>
            </a:br>
            <a:endParaRPr lang="en-US" dirty="0"/>
          </a:p>
        </p:txBody>
      </p:sp>
    </p:spTree>
    <p:extLst>
      <p:ext uri="{BB962C8B-B14F-4D97-AF65-F5344CB8AC3E}">
        <p14:creationId xmlns:p14="http://schemas.microsoft.com/office/powerpoint/2010/main" val="807187204"/>
      </p:ext>
    </p:extLst>
  </p:cSld>
  <p:clrMapOvr>
    <a:masterClrMapping/>
  </p:clrMapOvr>
  <p:transition>
    <p:fade/>
  </p:transition>
</p:sld>
</file>

<file path=ppt/slides/slide2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وَمُفَوِّضٌ فِي ذٰلِكَ كُلِّهِ إِلَيْكُمْ</a:t>
            </a:r>
            <a:br>
              <a:rPr lang="en-US" dirty="0"/>
            </a:br>
            <a:r>
              <a:rPr lang="en-US" i="1" dirty="0" err="1"/>
              <a:t>wa</a:t>
            </a:r>
            <a:r>
              <a:rPr lang="en-US" i="1" dirty="0"/>
              <a:t> </a:t>
            </a:r>
            <a:r>
              <a:rPr lang="en-US" i="1" dirty="0" err="1"/>
              <a:t>mufawwidun</a:t>
            </a:r>
            <a:r>
              <a:rPr lang="en-US" i="1" dirty="0"/>
              <a:t> fi </a:t>
            </a:r>
            <a:r>
              <a:rPr lang="en-US" i="1" dirty="0" err="1"/>
              <a:t>dhalika</a:t>
            </a:r>
            <a:r>
              <a:rPr lang="en-US" i="1" dirty="0"/>
              <a:t> </a:t>
            </a:r>
            <a:r>
              <a:rPr lang="en-US" i="1" dirty="0" err="1"/>
              <a:t>kullihi</a:t>
            </a:r>
            <a:r>
              <a:rPr lang="en-US" i="1" dirty="0"/>
              <a:t> </a:t>
            </a:r>
            <a:r>
              <a:rPr lang="en-US" i="1" dirty="0" err="1"/>
              <a:t>ilaykum</a:t>
            </a:r>
            <a:br>
              <a:rPr lang="en-US" dirty="0"/>
            </a:br>
            <a:r>
              <a:rPr lang="en-US" dirty="0"/>
              <a:t>and I confide all that to you</a:t>
            </a:r>
          </a:p>
        </p:txBody>
      </p:sp>
      <p:sp>
        <p:nvSpPr>
          <p:cNvPr id="3" name="Subtitle 2"/>
          <p:cNvSpPr>
            <a:spLocks noGrp="1"/>
          </p:cNvSpPr>
          <p:nvPr>
            <p:ph type="subTitle" idx="1"/>
          </p:nvPr>
        </p:nvSpPr>
        <p:spPr/>
        <p:txBody>
          <a:bodyPr/>
          <a:lstStyle/>
          <a:p>
            <a:r>
              <a:rPr lang="ur-PK" dirty="0"/>
              <a:t>میرے متعلق ہر چیز کا کُل چارج میں آپ کے سپرد کرتا ہوں</a:t>
            </a:r>
          </a:p>
          <a:p>
            <a:br>
              <a:rPr lang="ur-PK" dirty="0"/>
            </a:br>
            <a:endParaRPr lang="en-US" dirty="0"/>
          </a:p>
        </p:txBody>
      </p:sp>
    </p:spTree>
    <p:extLst>
      <p:ext uri="{BB962C8B-B14F-4D97-AF65-F5344CB8AC3E}">
        <p14:creationId xmlns:p14="http://schemas.microsoft.com/office/powerpoint/2010/main" val="2479329788"/>
      </p:ext>
    </p:extLst>
  </p:cSld>
  <p:clrMapOvr>
    <a:masterClrMapping/>
  </p:clrMapOvr>
  <p:transition>
    <p:fade/>
  </p:transition>
</p:sld>
</file>

<file path=ppt/slides/slide2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وَمُسَلِّمٌ فِيهِ مَعَكُمْ</a:t>
            </a:r>
            <a:br>
              <a:rPr lang="en-US" dirty="0"/>
            </a:br>
            <a:r>
              <a:rPr lang="en-US" i="1" dirty="0" err="1"/>
              <a:t>wa</a:t>
            </a:r>
            <a:r>
              <a:rPr lang="en-US" i="1" dirty="0"/>
              <a:t> </a:t>
            </a:r>
            <a:r>
              <a:rPr lang="en-US" i="1" dirty="0" err="1"/>
              <a:t>musallimun</a:t>
            </a:r>
            <a:r>
              <a:rPr lang="en-US" i="1" dirty="0"/>
              <a:t> </a:t>
            </a:r>
            <a:r>
              <a:rPr lang="en-US" i="1" dirty="0" err="1"/>
              <a:t>fihi</a:t>
            </a:r>
            <a:r>
              <a:rPr lang="en-US" i="1" dirty="0"/>
              <a:t> </a:t>
            </a:r>
            <a:r>
              <a:rPr lang="en-US" i="1" dirty="0" err="1"/>
              <a:t>ma`akum</a:t>
            </a:r>
            <a:br>
              <a:rPr lang="en-US" dirty="0"/>
            </a:br>
            <a:r>
              <a:rPr lang="en-US" dirty="0"/>
              <a:t>and submit to all of it with you.</a:t>
            </a:r>
          </a:p>
        </p:txBody>
      </p:sp>
      <p:sp>
        <p:nvSpPr>
          <p:cNvPr id="3" name="Subtitle 2"/>
          <p:cNvSpPr>
            <a:spLocks noGrp="1"/>
          </p:cNvSpPr>
          <p:nvPr>
            <p:ph type="subTitle" idx="1"/>
          </p:nvPr>
        </p:nvSpPr>
        <p:spPr/>
        <p:txBody>
          <a:bodyPr/>
          <a:lstStyle/>
          <a:p>
            <a:r>
              <a:rPr lang="ur-PK" dirty="0"/>
              <a:t>میں خوشی سے اس بات سے رضامند ہوں جو آپ سمجھتے ہیں کہ وہ میرے لئے اچھا ہے</a:t>
            </a:r>
          </a:p>
          <a:p>
            <a:br>
              <a:rPr lang="ur-PK" dirty="0"/>
            </a:br>
            <a:endParaRPr lang="en-US" dirty="0"/>
          </a:p>
        </p:txBody>
      </p:sp>
    </p:spTree>
    <p:extLst>
      <p:ext uri="{BB962C8B-B14F-4D97-AF65-F5344CB8AC3E}">
        <p14:creationId xmlns:p14="http://schemas.microsoft.com/office/powerpoint/2010/main" val="760414727"/>
      </p:ext>
    </p:extLst>
  </p:cSld>
  <p:clrMapOvr>
    <a:masterClrMapping/>
  </p:clrMapOvr>
  <p:transition>
    <p:fade/>
  </p:transition>
</p:sld>
</file>

<file path=ppt/slides/slide2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وَقَلْبِي لَكُمْ مُسَلِّمٌ</a:t>
            </a:r>
            <a:br>
              <a:rPr lang="en-US" dirty="0"/>
            </a:br>
            <a:r>
              <a:rPr lang="en-US" i="1" dirty="0" err="1"/>
              <a:t>wa</a:t>
            </a:r>
            <a:r>
              <a:rPr lang="en-US" i="1" dirty="0"/>
              <a:t> </a:t>
            </a:r>
            <a:r>
              <a:rPr lang="en-US" i="1" dirty="0" err="1"/>
              <a:t>qalbi</a:t>
            </a:r>
            <a:r>
              <a:rPr lang="en-US" i="1" dirty="0"/>
              <a:t> </a:t>
            </a:r>
            <a:r>
              <a:rPr lang="en-US" i="1" dirty="0" err="1"/>
              <a:t>lakum</a:t>
            </a:r>
            <a:r>
              <a:rPr lang="en-US" i="1" dirty="0"/>
              <a:t> </a:t>
            </a:r>
            <a:r>
              <a:rPr lang="en-US" i="1" dirty="0" err="1"/>
              <a:t>musallimun</a:t>
            </a:r>
            <a:br>
              <a:rPr lang="en-US" dirty="0"/>
            </a:br>
            <a:r>
              <a:rPr lang="en-US" dirty="0"/>
              <a:t>My heart is subservient to you,</a:t>
            </a:r>
          </a:p>
        </p:txBody>
      </p:sp>
      <p:sp>
        <p:nvSpPr>
          <p:cNvPr id="3" name="Subtitle 2"/>
          <p:cNvSpPr>
            <a:spLocks noGrp="1"/>
          </p:cNvSpPr>
          <p:nvPr>
            <p:ph type="subTitle" idx="1"/>
          </p:nvPr>
        </p:nvSpPr>
        <p:spPr/>
        <p:txBody>
          <a:bodyPr/>
          <a:lstStyle/>
          <a:p>
            <a:r>
              <a:rPr lang="ur-PK" dirty="0"/>
              <a:t>میں اپنے دل کے نیچے سے آپ کے سپرد کرتا ہوں</a:t>
            </a:r>
          </a:p>
          <a:p>
            <a:br>
              <a:rPr lang="ur-PK" dirty="0"/>
            </a:br>
            <a:endParaRPr lang="en-US" dirty="0"/>
          </a:p>
        </p:txBody>
      </p:sp>
    </p:spTree>
    <p:extLst>
      <p:ext uri="{BB962C8B-B14F-4D97-AF65-F5344CB8AC3E}">
        <p14:creationId xmlns:p14="http://schemas.microsoft.com/office/powerpoint/2010/main" val="1829533407"/>
      </p:ext>
    </p:extLst>
  </p:cSld>
  <p:clrMapOvr>
    <a:masterClrMapping/>
  </p:clrMapOvr>
  <p:transition>
    <p:fade/>
  </p:transition>
</p:sld>
</file>

<file path=ppt/slides/slide2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وَرَأْيِي لَكُمْ تَبَعٌ</a:t>
            </a:r>
            <a:br>
              <a:rPr lang="en-US" dirty="0"/>
            </a:br>
            <a:r>
              <a:rPr lang="en-US" i="1" dirty="0" err="1"/>
              <a:t>wa</a:t>
            </a:r>
            <a:r>
              <a:rPr lang="en-US" i="1" dirty="0"/>
              <a:t> </a:t>
            </a:r>
            <a:r>
              <a:rPr lang="en-US" i="1" dirty="0" err="1"/>
              <a:t>ra'yi</a:t>
            </a:r>
            <a:r>
              <a:rPr lang="en-US" i="1" dirty="0"/>
              <a:t> </a:t>
            </a:r>
            <a:r>
              <a:rPr lang="en-US" i="1" dirty="0" err="1"/>
              <a:t>lakum</a:t>
            </a:r>
            <a:r>
              <a:rPr lang="en-US" i="1" dirty="0"/>
              <a:t> </a:t>
            </a:r>
            <a:r>
              <a:rPr lang="en-US" i="1" dirty="0" err="1"/>
              <a:t>taba`un</a:t>
            </a:r>
            <a:br>
              <a:rPr lang="en-US" dirty="0"/>
            </a:br>
            <a:r>
              <a:rPr lang="en-US" dirty="0"/>
              <a:t>my opinion is following yours,</a:t>
            </a:r>
            <a:br>
              <a:rPr lang="en-US" dirty="0"/>
            </a:br>
            <a:br>
              <a:rPr lang="en-US" dirty="0"/>
            </a:br>
            <a:endParaRPr lang="en-US" dirty="0"/>
          </a:p>
        </p:txBody>
      </p:sp>
      <p:sp>
        <p:nvSpPr>
          <p:cNvPr id="3" name="Subtitle 2"/>
          <p:cNvSpPr>
            <a:spLocks noGrp="1"/>
          </p:cNvSpPr>
          <p:nvPr>
            <p:ph type="subTitle" idx="1"/>
          </p:nvPr>
        </p:nvSpPr>
        <p:spPr/>
        <p:txBody>
          <a:bodyPr/>
          <a:lstStyle/>
          <a:p>
            <a:r>
              <a:rPr lang="ur-PK" dirty="0"/>
              <a:t>آپ کی رائے میری رائے ہے</a:t>
            </a:r>
          </a:p>
          <a:p>
            <a:br>
              <a:rPr lang="ur-PK" dirty="0"/>
            </a:br>
            <a:endParaRPr lang="en-US" dirty="0"/>
          </a:p>
        </p:txBody>
      </p:sp>
    </p:spTree>
    <p:extLst>
      <p:ext uri="{BB962C8B-B14F-4D97-AF65-F5344CB8AC3E}">
        <p14:creationId xmlns:p14="http://schemas.microsoft.com/office/powerpoint/2010/main" val="3143082986"/>
      </p:ext>
    </p:extLst>
  </p:cSld>
  <p:clrMapOvr>
    <a:masterClrMapping/>
  </p:clrMapOvr>
  <p:transition>
    <p:fade/>
  </p:transition>
</p:sld>
</file>

<file path=ppt/slides/slide2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وَنُصْرَتِي لَكُمْ مُعَدَّةٌ</a:t>
            </a:r>
            <a:br>
              <a:rPr lang="en-US" dirty="0"/>
            </a:br>
            <a:r>
              <a:rPr lang="en-US" i="1" dirty="0" err="1"/>
              <a:t>wa</a:t>
            </a:r>
            <a:r>
              <a:rPr lang="en-US" i="1" dirty="0"/>
              <a:t> </a:t>
            </a:r>
            <a:r>
              <a:rPr lang="en-US" i="1" dirty="0" err="1"/>
              <a:t>nusrati</a:t>
            </a:r>
            <a:r>
              <a:rPr lang="en-US" i="1" dirty="0"/>
              <a:t> </a:t>
            </a:r>
            <a:r>
              <a:rPr lang="en-US" i="1" dirty="0" err="1"/>
              <a:t>lakum</a:t>
            </a:r>
            <a:r>
              <a:rPr lang="en-US" i="1" dirty="0"/>
              <a:t> </a:t>
            </a:r>
            <a:r>
              <a:rPr lang="en-US" i="1" dirty="0" err="1"/>
              <a:t>mu`addatun</a:t>
            </a:r>
            <a:br>
              <a:rPr lang="en-US" dirty="0"/>
            </a:br>
            <a:r>
              <a:rPr lang="en-US" dirty="0"/>
              <a:t>and my support to you is all set</a:t>
            </a:r>
          </a:p>
        </p:txBody>
      </p:sp>
      <p:sp>
        <p:nvSpPr>
          <p:cNvPr id="3" name="Subtitle 2"/>
          <p:cNvSpPr>
            <a:spLocks noGrp="1"/>
          </p:cNvSpPr>
          <p:nvPr>
            <p:ph type="subTitle" idx="1"/>
          </p:nvPr>
        </p:nvSpPr>
        <p:spPr/>
        <p:txBody>
          <a:bodyPr/>
          <a:lstStyle/>
          <a:p>
            <a:r>
              <a:rPr lang="ur-PK" dirty="0"/>
              <a:t>میں آپ کے لئے کھڑا ہونے کے لئے تیار اور تیار ہوں</a:t>
            </a:r>
          </a:p>
          <a:p>
            <a:br>
              <a:rPr lang="ur-PK" dirty="0"/>
            </a:br>
            <a:endParaRPr lang="en-US" dirty="0"/>
          </a:p>
        </p:txBody>
      </p:sp>
    </p:spTree>
    <p:extLst>
      <p:ext uri="{BB962C8B-B14F-4D97-AF65-F5344CB8AC3E}">
        <p14:creationId xmlns:p14="http://schemas.microsoft.com/office/powerpoint/2010/main" val="3094025971"/>
      </p:ext>
    </p:extLst>
  </p:cSld>
  <p:clrMapOvr>
    <a:masterClrMapping/>
  </p:clrMapOvr>
  <p:transition>
    <p:fade/>
  </p:transition>
</p:sld>
</file>

<file path=ppt/slides/slide2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حَتَّىٰ يُحْيِيَ ٱللَّهُ تَعَالَىٰ دِينَهُ بِكُمْ</a:t>
            </a:r>
            <a:br>
              <a:rPr lang="en-US" dirty="0"/>
            </a:br>
            <a:r>
              <a:rPr lang="en-US" i="1" dirty="0" err="1"/>
              <a:t>hatta</a:t>
            </a:r>
            <a:r>
              <a:rPr lang="en-US" i="1" dirty="0"/>
              <a:t> </a:t>
            </a:r>
            <a:r>
              <a:rPr lang="en-US" i="1" dirty="0" err="1"/>
              <a:t>yuhyiya</a:t>
            </a:r>
            <a:r>
              <a:rPr lang="en-US" i="1" dirty="0"/>
              <a:t> </a:t>
            </a:r>
            <a:r>
              <a:rPr lang="en-US" i="1" dirty="0" err="1"/>
              <a:t>allahu</a:t>
            </a:r>
            <a:r>
              <a:rPr lang="en-US" i="1" dirty="0"/>
              <a:t> </a:t>
            </a:r>
            <a:r>
              <a:rPr lang="en-US" i="1" dirty="0" err="1"/>
              <a:t>ta`ala</a:t>
            </a:r>
            <a:r>
              <a:rPr lang="en-US" i="1" dirty="0"/>
              <a:t> </a:t>
            </a:r>
            <a:r>
              <a:rPr lang="en-US" i="1" dirty="0" err="1"/>
              <a:t>dinahu</a:t>
            </a:r>
            <a:r>
              <a:rPr lang="en-US" i="1" dirty="0"/>
              <a:t> </a:t>
            </a:r>
            <a:r>
              <a:rPr lang="en-US" i="1" dirty="0" err="1"/>
              <a:t>bikum</a:t>
            </a:r>
            <a:br>
              <a:rPr lang="en-US" dirty="0"/>
            </a:br>
            <a:r>
              <a:rPr lang="en-US" dirty="0"/>
              <a:t>until Allah the All-exalted restores His religion to life through you,</a:t>
            </a:r>
          </a:p>
        </p:txBody>
      </p:sp>
      <p:sp>
        <p:nvSpPr>
          <p:cNvPr id="3" name="Subtitle 2"/>
          <p:cNvSpPr>
            <a:spLocks noGrp="1"/>
          </p:cNvSpPr>
          <p:nvPr>
            <p:ph type="subTitle" idx="1"/>
          </p:nvPr>
        </p:nvSpPr>
        <p:spPr>
          <a:xfrm>
            <a:off x="1828800" y="4267200"/>
            <a:ext cx="8534400" cy="1371600"/>
          </a:xfrm>
        </p:spPr>
        <p:txBody>
          <a:bodyPr/>
          <a:lstStyle/>
          <a:p>
            <a:r>
              <a:rPr lang="ur-PK" dirty="0"/>
              <a:t>جب تک کہ اللہ تعالٰی آپ کے وسیلے سے اپنے مذہب کو نئی زندگی عطا نہ کرے</a:t>
            </a:r>
          </a:p>
          <a:p>
            <a:br>
              <a:rPr lang="ur-PK" dirty="0"/>
            </a:br>
            <a:endParaRPr lang="en-US" dirty="0"/>
          </a:p>
        </p:txBody>
      </p:sp>
    </p:spTree>
    <p:extLst>
      <p:ext uri="{BB962C8B-B14F-4D97-AF65-F5344CB8AC3E}">
        <p14:creationId xmlns:p14="http://schemas.microsoft.com/office/powerpoint/2010/main" val="268202638"/>
      </p:ext>
    </p:extLst>
  </p:cSld>
  <p:clrMapOvr>
    <a:masterClrMapping/>
  </p:clrMapOvr>
  <p:transition>
    <p:fade/>
  </p:transition>
</p:sld>
</file>

<file path=ppt/slides/slide2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وَيَرُدَّكُمْ فِي أَيَّامِهِ</a:t>
            </a:r>
            <a:br>
              <a:rPr lang="en-US" dirty="0"/>
            </a:br>
            <a:r>
              <a:rPr lang="en-US" i="1" dirty="0" err="1"/>
              <a:t>wa</a:t>
            </a:r>
            <a:r>
              <a:rPr lang="en-US" i="1" dirty="0"/>
              <a:t> </a:t>
            </a:r>
            <a:r>
              <a:rPr lang="en-US" i="1" dirty="0" err="1"/>
              <a:t>yaruddakum</a:t>
            </a:r>
            <a:r>
              <a:rPr lang="en-US" i="1" dirty="0"/>
              <a:t> fi </a:t>
            </a:r>
            <a:r>
              <a:rPr lang="en-US" i="1" dirty="0" err="1"/>
              <a:t>ayyamihi</a:t>
            </a:r>
            <a:br>
              <a:rPr lang="en-US" dirty="0"/>
            </a:br>
            <a:r>
              <a:rPr lang="en-US" dirty="0"/>
              <a:t>brings you back again in His days,</a:t>
            </a:r>
          </a:p>
        </p:txBody>
      </p:sp>
      <p:sp>
        <p:nvSpPr>
          <p:cNvPr id="3" name="Subtitle 2"/>
          <p:cNvSpPr>
            <a:spLocks noGrp="1"/>
          </p:cNvSpPr>
          <p:nvPr>
            <p:ph type="subTitle" idx="1"/>
          </p:nvPr>
        </p:nvSpPr>
        <p:spPr/>
        <p:txBody>
          <a:bodyPr/>
          <a:lstStyle/>
          <a:p>
            <a:r>
              <a:rPr lang="ur-PK" dirty="0"/>
              <a:t>اپنے ایام میں آپ کو دوبارہ لاتا ہے</a:t>
            </a:r>
          </a:p>
          <a:p>
            <a:br>
              <a:rPr lang="ur-PK" dirty="0"/>
            </a:br>
            <a:endParaRPr lang="en-US" dirty="0"/>
          </a:p>
        </p:txBody>
      </p:sp>
    </p:spTree>
    <p:extLst>
      <p:ext uri="{BB962C8B-B14F-4D97-AF65-F5344CB8AC3E}">
        <p14:creationId xmlns:p14="http://schemas.microsoft.com/office/powerpoint/2010/main" val="2871319058"/>
      </p:ext>
    </p:extLst>
  </p:cSld>
  <p:clrMapOvr>
    <a:masterClrMapping/>
  </p:clrMapOvr>
  <p:transition>
    <p:fade/>
  </p:transition>
</p:sld>
</file>

<file path=ppt/slides/slide2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وَيُظْهِرَكُمْ لِعَدْلِهِ</a:t>
            </a:r>
            <a:br>
              <a:rPr lang="ur-PK" dirty="0"/>
            </a:br>
            <a:r>
              <a:rPr lang="en-US" i="1" dirty="0" err="1"/>
              <a:t>wa</a:t>
            </a:r>
            <a:r>
              <a:rPr lang="en-US" i="1" dirty="0"/>
              <a:t> </a:t>
            </a:r>
            <a:r>
              <a:rPr lang="en-US" i="1" dirty="0" err="1"/>
              <a:t>yuzhirakum</a:t>
            </a:r>
            <a:r>
              <a:rPr lang="en-US" i="1" dirty="0"/>
              <a:t> </a:t>
            </a:r>
            <a:r>
              <a:rPr lang="en-US" i="1" dirty="0" err="1"/>
              <a:t>li`adlihi</a:t>
            </a:r>
            <a:br>
              <a:rPr lang="en-US" dirty="0"/>
            </a:br>
            <a:r>
              <a:rPr lang="en-US" dirty="0"/>
              <a:t>allows you to appear for (establishing) His justice,</a:t>
            </a:r>
            <a:br>
              <a:rPr lang="en-US" dirty="0"/>
            </a:br>
            <a:br>
              <a:rPr lang="en-US" dirty="0"/>
            </a:br>
            <a:endParaRPr lang="en-US" dirty="0"/>
          </a:p>
        </p:txBody>
      </p:sp>
      <p:sp>
        <p:nvSpPr>
          <p:cNvPr id="3" name="Subtitle 2"/>
          <p:cNvSpPr>
            <a:spLocks noGrp="1"/>
          </p:cNvSpPr>
          <p:nvPr>
            <p:ph type="subTitle" idx="1"/>
          </p:nvPr>
        </p:nvSpPr>
        <p:spPr/>
        <p:txBody>
          <a:bodyPr/>
          <a:lstStyle/>
          <a:p>
            <a:r>
              <a:rPr lang="ur-PK" dirty="0"/>
              <a:t>آپ کو اس کا منصفانہ اور منصفانہ حکمرانی قائم کرنے کا مظہر</a:t>
            </a:r>
          </a:p>
          <a:p>
            <a:br>
              <a:rPr lang="ur-PK" dirty="0"/>
            </a:br>
            <a:endParaRPr lang="en-US" dirty="0"/>
          </a:p>
        </p:txBody>
      </p:sp>
    </p:spTree>
    <p:extLst>
      <p:ext uri="{BB962C8B-B14F-4D97-AF65-F5344CB8AC3E}">
        <p14:creationId xmlns:p14="http://schemas.microsoft.com/office/powerpoint/2010/main" val="2949528390"/>
      </p:ext>
    </p:extLst>
  </p:cSld>
  <p:clrMapOvr>
    <a:masterClrMapping/>
  </p:clrMapOvr>
  <p:transition>
    <p:fade/>
  </p:transition>
</p:sld>
</file>

<file path=ppt/slides/slide2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وَيُمَكِّنَكُمْ فِي أَرْضِهِ</a:t>
            </a:r>
            <a:br>
              <a:rPr lang="en-US" dirty="0"/>
            </a:br>
            <a:r>
              <a:rPr lang="en-US" i="1" dirty="0" err="1"/>
              <a:t>wa</a:t>
            </a:r>
            <a:r>
              <a:rPr lang="en-US" i="1" dirty="0"/>
              <a:t> </a:t>
            </a:r>
            <a:r>
              <a:rPr lang="en-US" i="1" dirty="0" err="1"/>
              <a:t>yumakkinakum</a:t>
            </a:r>
            <a:r>
              <a:rPr lang="en-US" i="1" dirty="0"/>
              <a:t> fi </a:t>
            </a:r>
            <a:r>
              <a:rPr lang="en-US" i="1" dirty="0" err="1"/>
              <a:t>ardihi</a:t>
            </a:r>
            <a:br>
              <a:rPr lang="en-US" dirty="0"/>
            </a:br>
            <a:r>
              <a:rPr lang="en-US" dirty="0"/>
              <a:t>and gives you power to rule in His land.</a:t>
            </a:r>
          </a:p>
        </p:txBody>
      </p:sp>
      <p:sp>
        <p:nvSpPr>
          <p:cNvPr id="3" name="Subtitle 2"/>
          <p:cNvSpPr>
            <a:spLocks noGrp="1"/>
          </p:cNvSpPr>
          <p:nvPr>
            <p:ph type="subTitle" idx="1"/>
          </p:nvPr>
        </p:nvSpPr>
        <p:spPr/>
        <p:txBody>
          <a:bodyPr/>
          <a:lstStyle/>
          <a:p>
            <a:r>
              <a:rPr lang="ur-PK" dirty="0"/>
              <a:t>تم جڑیں پکڑو اور اس کی زمین کو دنیا پر قبضہ کرو</a:t>
            </a:r>
          </a:p>
          <a:p>
            <a:br>
              <a:rPr lang="ur-PK" dirty="0"/>
            </a:br>
            <a:endParaRPr lang="en-US" dirty="0"/>
          </a:p>
        </p:txBody>
      </p:sp>
    </p:spTree>
    <p:extLst>
      <p:ext uri="{BB962C8B-B14F-4D97-AF65-F5344CB8AC3E}">
        <p14:creationId xmlns:p14="http://schemas.microsoft.com/office/powerpoint/2010/main" val="2141301597"/>
      </p:ext>
    </p:extLst>
  </p:cSld>
  <p:clrMapOvr>
    <a:masterClrMapping/>
  </p:clrMapOvr>
  <p:transition>
    <p:fade/>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وَعِتْرَةَ خِيَرَةِ رَبِّ ٱلْعَالَمِينَ</a:t>
            </a:r>
            <a:br>
              <a:rPr lang="en-US" dirty="0"/>
            </a:br>
            <a:r>
              <a:rPr lang="en-US" i="1" dirty="0" err="1"/>
              <a:t>wa</a:t>
            </a:r>
            <a:r>
              <a:rPr lang="en-US" i="1" dirty="0"/>
              <a:t> `</a:t>
            </a:r>
            <a:r>
              <a:rPr lang="en-US" i="1" dirty="0" err="1"/>
              <a:t>itrata</a:t>
            </a:r>
            <a:r>
              <a:rPr lang="en-US" i="1" dirty="0"/>
              <a:t> </a:t>
            </a:r>
            <a:r>
              <a:rPr lang="en-US" i="1" dirty="0" err="1"/>
              <a:t>khiyarati</a:t>
            </a:r>
            <a:r>
              <a:rPr lang="en-US" i="1" dirty="0"/>
              <a:t> rabbi </a:t>
            </a:r>
            <a:r>
              <a:rPr lang="en-US" i="1" dirty="0" err="1"/>
              <a:t>al`alamina</a:t>
            </a:r>
            <a:br>
              <a:rPr lang="en-US" dirty="0"/>
            </a:br>
            <a:r>
              <a:rPr lang="en-US" dirty="0"/>
              <a:t>and offspring of the select of the Lord of the worlds.</a:t>
            </a:r>
          </a:p>
        </p:txBody>
      </p:sp>
      <p:sp>
        <p:nvSpPr>
          <p:cNvPr id="3" name="Subtitle 2"/>
          <p:cNvSpPr>
            <a:spLocks noGrp="1"/>
          </p:cNvSpPr>
          <p:nvPr>
            <p:ph type="subTitle" idx="1"/>
          </p:nvPr>
        </p:nvSpPr>
        <p:spPr>
          <a:xfrm>
            <a:off x="1828800" y="4114800"/>
            <a:ext cx="8534400" cy="1524000"/>
          </a:xfrm>
        </p:spPr>
        <p:txBody>
          <a:bodyPr/>
          <a:lstStyle/>
          <a:p>
            <a:r>
              <a:rPr lang="ur-PK" dirty="0"/>
              <a:t>رب العالمین کے اندازہ میں بہترین فرد کا گھریلو</a:t>
            </a:r>
          </a:p>
          <a:p>
            <a:br>
              <a:rPr lang="ur-PK" dirty="0"/>
            </a:br>
            <a:endParaRPr lang="en-US" dirty="0"/>
          </a:p>
        </p:txBody>
      </p:sp>
    </p:spTree>
    <p:extLst>
      <p:ext uri="{BB962C8B-B14F-4D97-AF65-F5344CB8AC3E}">
        <p14:creationId xmlns:p14="http://schemas.microsoft.com/office/powerpoint/2010/main" val="1687762772"/>
      </p:ext>
    </p:extLst>
  </p:cSld>
  <p:clrMapOvr>
    <a:masterClrMapping/>
  </p:clrMapOvr>
  <p:transition>
    <p:fade/>
  </p:transition>
</p:sld>
</file>

<file path=ppt/slides/slide2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فَمَعَكُمْ مَعَكُمْ</a:t>
            </a:r>
            <a:br>
              <a:rPr lang="en-US" dirty="0"/>
            </a:br>
            <a:r>
              <a:rPr lang="en-US" i="1" dirty="0" err="1"/>
              <a:t>fama`akum</a:t>
            </a:r>
            <a:r>
              <a:rPr lang="en-US" i="1" dirty="0"/>
              <a:t> </a:t>
            </a:r>
            <a:r>
              <a:rPr lang="en-US" i="1" dirty="0" err="1"/>
              <a:t>ma`akum</a:t>
            </a:r>
            <a:br>
              <a:rPr lang="en-US" dirty="0"/>
            </a:br>
            <a:r>
              <a:rPr lang="en-US" dirty="0"/>
              <a:t>So, I am (always) with you, with you</a:t>
            </a:r>
          </a:p>
        </p:txBody>
      </p:sp>
      <p:sp>
        <p:nvSpPr>
          <p:cNvPr id="3" name="Subtitle 2"/>
          <p:cNvSpPr>
            <a:spLocks noGrp="1"/>
          </p:cNvSpPr>
          <p:nvPr>
            <p:ph type="subTitle" idx="1"/>
          </p:nvPr>
        </p:nvSpPr>
        <p:spPr/>
        <p:txBody>
          <a:bodyPr/>
          <a:lstStyle/>
          <a:p>
            <a:r>
              <a:rPr lang="ur-PK" dirty="0"/>
              <a:t>لہذا میں آپ کے ساتھ ہوں ، آپ کے ساتھ ہوں ،</a:t>
            </a:r>
            <a:endParaRPr lang="en-US" dirty="0"/>
          </a:p>
        </p:txBody>
      </p:sp>
    </p:spTree>
    <p:extLst>
      <p:ext uri="{BB962C8B-B14F-4D97-AF65-F5344CB8AC3E}">
        <p14:creationId xmlns:p14="http://schemas.microsoft.com/office/powerpoint/2010/main" val="1424488975"/>
      </p:ext>
    </p:extLst>
  </p:cSld>
  <p:clrMapOvr>
    <a:masterClrMapping/>
  </p:clrMapOvr>
  <p:transition>
    <p:fade/>
  </p:transition>
</p:sld>
</file>

<file path=ppt/slides/slide2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لَا مَعَ غَيْرِكُمْ</a:t>
            </a:r>
            <a:br>
              <a:rPr lang="en-US" dirty="0"/>
            </a:br>
            <a:r>
              <a:rPr lang="en-US" i="1" dirty="0"/>
              <a:t>la </a:t>
            </a:r>
            <a:r>
              <a:rPr lang="en-US" i="1" dirty="0" err="1"/>
              <a:t>ma`a</a:t>
            </a:r>
            <a:r>
              <a:rPr lang="en-US" i="1" dirty="0"/>
              <a:t> </a:t>
            </a:r>
            <a:r>
              <a:rPr lang="en-US" i="1" dirty="0" err="1"/>
              <a:t>ghayrikum</a:t>
            </a:r>
            <a:br>
              <a:rPr lang="en-US" dirty="0"/>
            </a:br>
            <a:r>
              <a:rPr lang="en-US" dirty="0"/>
              <a:t>but not with any one other than you.</a:t>
            </a:r>
          </a:p>
        </p:txBody>
      </p:sp>
      <p:sp>
        <p:nvSpPr>
          <p:cNvPr id="3" name="Subtitle 2"/>
          <p:cNvSpPr>
            <a:spLocks noGrp="1"/>
          </p:cNvSpPr>
          <p:nvPr>
            <p:ph type="subTitle" idx="1"/>
          </p:nvPr>
        </p:nvSpPr>
        <p:spPr/>
        <p:txBody>
          <a:bodyPr/>
          <a:lstStyle/>
          <a:p>
            <a:r>
              <a:rPr lang="ur-PK" dirty="0"/>
              <a:t> آپ کے علاوہ کوئی اور نہیں</a:t>
            </a:r>
            <a:endParaRPr lang="en-US" dirty="0"/>
          </a:p>
        </p:txBody>
      </p:sp>
    </p:spTree>
    <p:extLst>
      <p:ext uri="{BB962C8B-B14F-4D97-AF65-F5344CB8AC3E}">
        <p14:creationId xmlns:p14="http://schemas.microsoft.com/office/powerpoint/2010/main" val="4178604168"/>
      </p:ext>
    </p:extLst>
  </p:cSld>
  <p:clrMapOvr>
    <a:masterClrMapping/>
  </p:clrMapOvr>
  <p:transition>
    <p:fade/>
  </p:transition>
</p:sld>
</file>

<file path=ppt/slides/slide2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آمَنْتُ بِكُمْ</a:t>
            </a:r>
            <a:br>
              <a:rPr lang="en-US" dirty="0"/>
            </a:br>
            <a:r>
              <a:rPr lang="en-US" i="1" dirty="0" err="1"/>
              <a:t>amantu</a:t>
            </a:r>
            <a:r>
              <a:rPr lang="en-US" i="1" dirty="0"/>
              <a:t> </a:t>
            </a:r>
            <a:r>
              <a:rPr lang="en-US" i="1" dirty="0" err="1"/>
              <a:t>bikum</a:t>
            </a:r>
            <a:br>
              <a:rPr lang="en-US" dirty="0"/>
            </a:br>
            <a:r>
              <a:rPr lang="en-US" dirty="0"/>
              <a:t>I have full faith in you,</a:t>
            </a:r>
          </a:p>
        </p:txBody>
      </p:sp>
      <p:sp>
        <p:nvSpPr>
          <p:cNvPr id="3" name="Subtitle 2"/>
          <p:cNvSpPr>
            <a:spLocks noGrp="1"/>
          </p:cNvSpPr>
          <p:nvPr>
            <p:ph type="subTitle" idx="1"/>
          </p:nvPr>
        </p:nvSpPr>
        <p:spPr/>
        <p:txBody>
          <a:bodyPr/>
          <a:lstStyle/>
          <a:p>
            <a:r>
              <a:rPr lang="ur-PK" dirty="0"/>
              <a:t>مجھے تم پر پورا اعتماد ہے</a:t>
            </a:r>
          </a:p>
          <a:p>
            <a:br>
              <a:rPr lang="ur-PK" dirty="0"/>
            </a:br>
            <a:endParaRPr lang="en-US" dirty="0"/>
          </a:p>
        </p:txBody>
      </p:sp>
    </p:spTree>
    <p:extLst>
      <p:ext uri="{BB962C8B-B14F-4D97-AF65-F5344CB8AC3E}">
        <p14:creationId xmlns:p14="http://schemas.microsoft.com/office/powerpoint/2010/main" val="3010309558"/>
      </p:ext>
    </p:extLst>
  </p:cSld>
  <p:clrMapOvr>
    <a:masterClrMapping/>
  </p:clrMapOvr>
  <p:transition>
    <p:fade/>
  </p:transition>
</p:sld>
</file>

<file path=ppt/slides/slide2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وَتَوَلَّيْتُ آخِرَكُمْ بِمَا تَوَلَّيْتُ بِهِ أَوَّلَكُمْ</a:t>
            </a:r>
            <a:br>
              <a:rPr lang="en-US" dirty="0"/>
            </a:br>
            <a:r>
              <a:rPr lang="en-US" i="1" dirty="0" err="1"/>
              <a:t>wa</a:t>
            </a:r>
            <a:r>
              <a:rPr lang="en-US" i="1" dirty="0"/>
              <a:t> </a:t>
            </a:r>
            <a:r>
              <a:rPr lang="en-US" i="1" dirty="0" err="1"/>
              <a:t>tawallaytu</a:t>
            </a:r>
            <a:r>
              <a:rPr lang="en-US" i="1" dirty="0"/>
              <a:t> </a:t>
            </a:r>
            <a:r>
              <a:rPr lang="en-US" i="1" dirty="0" err="1"/>
              <a:t>akhirakum</a:t>
            </a:r>
            <a:r>
              <a:rPr lang="en-US" i="1" dirty="0"/>
              <a:t> </a:t>
            </a:r>
            <a:r>
              <a:rPr lang="en-US" i="1" dirty="0" err="1"/>
              <a:t>bima</a:t>
            </a:r>
            <a:r>
              <a:rPr lang="en-US" i="1" dirty="0"/>
              <a:t> </a:t>
            </a:r>
            <a:r>
              <a:rPr lang="en-US" i="1" dirty="0" err="1"/>
              <a:t>tawallaytu</a:t>
            </a:r>
            <a:r>
              <a:rPr lang="en-US" i="1" dirty="0"/>
              <a:t> </a:t>
            </a:r>
            <a:r>
              <a:rPr lang="en-US" i="1" dirty="0" err="1"/>
              <a:t>bihi</a:t>
            </a:r>
            <a:r>
              <a:rPr lang="en-US" i="1" dirty="0"/>
              <a:t> </a:t>
            </a:r>
            <a:r>
              <a:rPr lang="en-US" i="1" dirty="0" err="1"/>
              <a:t>awwalakum</a:t>
            </a:r>
            <a:br>
              <a:rPr lang="en-US" dirty="0"/>
            </a:br>
            <a:r>
              <a:rPr lang="en-US" dirty="0"/>
              <a:t>and I declare my loyalty to the last of you just as I declared it to the first of you.</a:t>
            </a:r>
          </a:p>
        </p:txBody>
      </p:sp>
      <p:sp>
        <p:nvSpPr>
          <p:cNvPr id="3" name="Subtitle 2"/>
          <p:cNvSpPr>
            <a:spLocks noGrp="1"/>
          </p:cNvSpPr>
          <p:nvPr>
            <p:ph type="subTitle" idx="1"/>
          </p:nvPr>
        </p:nvSpPr>
        <p:spPr>
          <a:xfrm>
            <a:off x="1752600" y="4800600"/>
            <a:ext cx="8534400" cy="1752600"/>
          </a:xfrm>
        </p:spPr>
        <p:txBody>
          <a:bodyPr/>
          <a:lstStyle/>
          <a:p>
            <a:r>
              <a:rPr lang="ur-PK" dirty="0"/>
              <a:t>میں آپ میں سے آخری کو پیار کرتا ہوں اور اس کا احترام کرتا ہوں جس طرح میں آپ میں سے سب سے پہلے سے پیار کرتا ہوں اور اس کا احترام کرتا ہوں</a:t>
            </a:r>
          </a:p>
          <a:p>
            <a:br>
              <a:rPr lang="ur-PK" dirty="0"/>
            </a:br>
            <a:endParaRPr lang="en-US" dirty="0"/>
          </a:p>
        </p:txBody>
      </p:sp>
    </p:spTree>
    <p:extLst>
      <p:ext uri="{BB962C8B-B14F-4D97-AF65-F5344CB8AC3E}">
        <p14:creationId xmlns:p14="http://schemas.microsoft.com/office/powerpoint/2010/main" val="1001325475"/>
      </p:ext>
    </p:extLst>
  </p:cSld>
  <p:clrMapOvr>
    <a:masterClrMapping/>
  </p:clrMapOvr>
  <p:transition>
    <p:fade/>
  </p:transition>
</p:sld>
</file>

<file path=ppt/slides/slide2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وَبَرِئْتُ إِلَىٰ ٱللَّهِ عَزَّ وَجَلَّ</a:t>
            </a:r>
            <a:br>
              <a:rPr lang="ur-PK" dirty="0"/>
            </a:br>
            <a:r>
              <a:rPr lang="en-US" i="1" dirty="0" err="1"/>
              <a:t>wa</a:t>
            </a:r>
            <a:r>
              <a:rPr lang="en-US" i="1" dirty="0"/>
              <a:t> </a:t>
            </a:r>
            <a:r>
              <a:rPr lang="en-US" i="1" dirty="0" err="1"/>
              <a:t>bari'tu</a:t>
            </a:r>
            <a:r>
              <a:rPr lang="en-US" i="1" dirty="0"/>
              <a:t> </a:t>
            </a:r>
            <a:r>
              <a:rPr lang="en-US" i="1" dirty="0" err="1"/>
              <a:t>ila</a:t>
            </a:r>
            <a:r>
              <a:rPr lang="en-US" i="1" dirty="0"/>
              <a:t> </a:t>
            </a:r>
            <a:r>
              <a:rPr lang="en-US" i="1" dirty="0" err="1"/>
              <a:t>allahi</a:t>
            </a:r>
            <a:r>
              <a:rPr lang="en-US" i="1" dirty="0"/>
              <a:t> `</a:t>
            </a:r>
            <a:r>
              <a:rPr lang="en-US" i="1" dirty="0" err="1"/>
              <a:t>azza</a:t>
            </a:r>
            <a:r>
              <a:rPr lang="en-US" i="1" dirty="0"/>
              <a:t> </a:t>
            </a:r>
            <a:r>
              <a:rPr lang="en-US" i="1" dirty="0" err="1"/>
              <a:t>wa</a:t>
            </a:r>
            <a:r>
              <a:rPr lang="en-US" i="1" dirty="0"/>
              <a:t> </a:t>
            </a:r>
            <a:r>
              <a:rPr lang="en-US" i="1" dirty="0" err="1"/>
              <a:t>jalla</a:t>
            </a:r>
            <a:br>
              <a:rPr lang="en-US" dirty="0"/>
            </a:br>
            <a:r>
              <a:rPr lang="en-US" dirty="0"/>
              <a:t>In the presence of Allah the Almighty and All-majestic, I repudiate</a:t>
            </a:r>
          </a:p>
        </p:txBody>
      </p:sp>
      <p:sp>
        <p:nvSpPr>
          <p:cNvPr id="3" name="Subtitle 2"/>
          <p:cNvSpPr>
            <a:spLocks noGrp="1"/>
          </p:cNvSpPr>
          <p:nvPr>
            <p:ph type="subTitle" idx="1"/>
          </p:nvPr>
        </p:nvSpPr>
        <p:spPr>
          <a:xfrm>
            <a:off x="1828800" y="4419600"/>
            <a:ext cx="8534400" cy="1219200"/>
          </a:xfrm>
        </p:spPr>
        <p:txBody>
          <a:bodyPr/>
          <a:lstStyle/>
          <a:p>
            <a:br>
              <a:rPr lang="ur-PK" dirty="0"/>
            </a:br>
            <a:r>
              <a:rPr lang="ur-PK" dirty="0"/>
              <a:t>میں اللہ تعالٰی کی طرف رجوع کرتا ہوں</a:t>
            </a:r>
            <a:endParaRPr lang="en-US" dirty="0"/>
          </a:p>
        </p:txBody>
      </p:sp>
    </p:spTree>
    <p:extLst>
      <p:ext uri="{BB962C8B-B14F-4D97-AF65-F5344CB8AC3E}">
        <p14:creationId xmlns:p14="http://schemas.microsoft.com/office/powerpoint/2010/main" val="3675024651"/>
      </p:ext>
    </p:extLst>
  </p:cSld>
  <p:clrMapOvr>
    <a:masterClrMapping/>
  </p:clrMapOvr>
  <p:transition>
    <p:fade/>
  </p:transition>
</p:sld>
</file>

<file path=ppt/slides/slide2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مِنْ أَعْدَائِكُمْ</a:t>
            </a:r>
            <a:br>
              <a:rPr lang="en-US" dirty="0"/>
            </a:br>
            <a:r>
              <a:rPr lang="en-US" i="1" dirty="0"/>
              <a:t>min </a:t>
            </a:r>
            <a:r>
              <a:rPr lang="en-US" i="1" dirty="0" err="1"/>
              <a:t>a`da'ikum</a:t>
            </a:r>
            <a:br>
              <a:rPr lang="en-US" dirty="0"/>
            </a:br>
            <a:r>
              <a:rPr lang="en-US" dirty="0"/>
              <a:t>your enemies,</a:t>
            </a:r>
          </a:p>
        </p:txBody>
      </p:sp>
      <p:sp>
        <p:nvSpPr>
          <p:cNvPr id="3" name="Subtitle 2"/>
          <p:cNvSpPr>
            <a:spLocks noGrp="1"/>
          </p:cNvSpPr>
          <p:nvPr>
            <p:ph type="subTitle" idx="1"/>
          </p:nvPr>
        </p:nvSpPr>
        <p:spPr/>
        <p:txBody>
          <a:bodyPr/>
          <a:lstStyle/>
          <a:p>
            <a:r>
              <a:rPr lang="ur-PK" dirty="0"/>
              <a:t> کہ آپ کے دشمنوں سے تمام روابط منقطع کردیں</a:t>
            </a:r>
            <a:endParaRPr lang="en-US" dirty="0"/>
          </a:p>
        </p:txBody>
      </p:sp>
    </p:spTree>
    <p:extLst>
      <p:ext uri="{BB962C8B-B14F-4D97-AF65-F5344CB8AC3E}">
        <p14:creationId xmlns:p14="http://schemas.microsoft.com/office/powerpoint/2010/main" val="1317814374"/>
      </p:ext>
    </p:extLst>
  </p:cSld>
  <p:clrMapOvr>
    <a:masterClrMapping/>
  </p:clrMapOvr>
  <p:transition>
    <p:fade/>
  </p:transition>
</p:sld>
</file>

<file path=ppt/slides/slide2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وَمِنَ ٱلْجِبْتِ وَٱلطَّاغُوتِ</a:t>
            </a:r>
            <a:br>
              <a:rPr lang="en-US" dirty="0"/>
            </a:br>
            <a:r>
              <a:rPr lang="en-US" i="1" dirty="0" err="1"/>
              <a:t>wa</a:t>
            </a:r>
            <a:r>
              <a:rPr lang="en-US" i="1" dirty="0"/>
              <a:t> min </a:t>
            </a:r>
            <a:r>
              <a:rPr lang="en-US" i="1" dirty="0" err="1"/>
              <a:t>aljibti</a:t>
            </a:r>
            <a:r>
              <a:rPr lang="en-US" i="1" dirty="0"/>
              <a:t> </a:t>
            </a:r>
            <a:r>
              <a:rPr lang="en-US" i="1" dirty="0" err="1"/>
              <a:t>walttaghuti</a:t>
            </a:r>
            <a:br>
              <a:rPr lang="en-US" dirty="0"/>
            </a:br>
            <a:r>
              <a:rPr lang="en-US" dirty="0"/>
              <a:t>all idols, false deities,</a:t>
            </a:r>
          </a:p>
        </p:txBody>
      </p:sp>
      <p:sp>
        <p:nvSpPr>
          <p:cNvPr id="3" name="Subtitle 2"/>
          <p:cNvSpPr>
            <a:spLocks noGrp="1"/>
          </p:cNvSpPr>
          <p:nvPr>
            <p:ph type="subTitle" idx="1"/>
          </p:nvPr>
        </p:nvSpPr>
        <p:spPr/>
        <p:txBody>
          <a:bodyPr/>
          <a:lstStyle/>
          <a:p>
            <a:r>
              <a:rPr lang="ur-PK" dirty="0"/>
              <a:t>جبت اور طاغوت سے</a:t>
            </a:r>
          </a:p>
          <a:p>
            <a:br>
              <a:rPr lang="ur-PK" dirty="0"/>
            </a:br>
            <a:endParaRPr lang="en-US" dirty="0"/>
          </a:p>
        </p:txBody>
      </p:sp>
    </p:spTree>
    <p:extLst>
      <p:ext uri="{BB962C8B-B14F-4D97-AF65-F5344CB8AC3E}">
        <p14:creationId xmlns:p14="http://schemas.microsoft.com/office/powerpoint/2010/main" val="2917258294"/>
      </p:ext>
    </p:extLst>
  </p:cSld>
  <p:clrMapOvr>
    <a:masterClrMapping/>
  </p:clrMapOvr>
  <p:transition>
    <p:fade/>
  </p:transition>
</p:sld>
</file>

<file path=ppt/slides/slide2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وَٱلشَّيَاطِينِ وَحِزْبِهِمُ ٱلظَّالِمِينَ لَكُمْ</a:t>
            </a:r>
            <a:br>
              <a:rPr lang="en-US" dirty="0"/>
            </a:br>
            <a:r>
              <a:rPr lang="en-US" i="1" dirty="0" err="1"/>
              <a:t>walshshayatini</a:t>
            </a:r>
            <a:r>
              <a:rPr lang="en-US" i="1" dirty="0"/>
              <a:t> </a:t>
            </a:r>
            <a:r>
              <a:rPr lang="en-US" i="1" dirty="0" err="1"/>
              <a:t>wa</a:t>
            </a:r>
            <a:r>
              <a:rPr lang="en-US" i="1" dirty="0"/>
              <a:t> </a:t>
            </a:r>
            <a:r>
              <a:rPr lang="en-US" i="1" dirty="0" err="1"/>
              <a:t>hizbihim</a:t>
            </a:r>
            <a:r>
              <a:rPr lang="en-US" i="1" dirty="0"/>
              <a:t> </a:t>
            </a:r>
            <a:r>
              <a:rPr lang="en-US" i="1" dirty="0" err="1"/>
              <a:t>alzzalimina</a:t>
            </a:r>
            <a:r>
              <a:rPr lang="en-US" i="1" dirty="0"/>
              <a:t> </a:t>
            </a:r>
            <a:r>
              <a:rPr lang="en-US" i="1" dirty="0" err="1"/>
              <a:t>lakumu</a:t>
            </a:r>
            <a:br>
              <a:rPr lang="en-US" dirty="0"/>
            </a:br>
            <a:r>
              <a:rPr lang="en-US" dirty="0"/>
              <a:t>the devils, and their party who have wronged you,</a:t>
            </a:r>
          </a:p>
        </p:txBody>
      </p:sp>
      <p:sp>
        <p:nvSpPr>
          <p:cNvPr id="3" name="Subtitle 2"/>
          <p:cNvSpPr>
            <a:spLocks noGrp="1"/>
          </p:cNvSpPr>
          <p:nvPr>
            <p:ph type="subTitle" idx="1"/>
          </p:nvPr>
        </p:nvSpPr>
        <p:spPr>
          <a:xfrm>
            <a:off x="1828800" y="4572000"/>
            <a:ext cx="8534400" cy="1066800"/>
          </a:xfrm>
        </p:spPr>
        <p:txBody>
          <a:bodyPr/>
          <a:lstStyle/>
          <a:p>
            <a:r>
              <a:rPr lang="ur-PK" dirty="0"/>
              <a:t>اور شیطانوں اور ان کے پیروکار جس نے آپ کے ساتھ آزادی لی</a:t>
            </a:r>
            <a:endParaRPr lang="en-US" dirty="0"/>
          </a:p>
        </p:txBody>
      </p:sp>
    </p:spTree>
    <p:extLst>
      <p:ext uri="{BB962C8B-B14F-4D97-AF65-F5344CB8AC3E}">
        <p14:creationId xmlns:p14="http://schemas.microsoft.com/office/powerpoint/2010/main" val="1411918140"/>
      </p:ext>
    </p:extLst>
  </p:cSld>
  <p:clrMapOvr>
    <a:masterClrMapping/>
  </p:clrMapOvr>
  <p:transition>
    <p:fade/>
  </p:transition>
</p:sld>
</file>

<file path=ppt/slides/slide2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ٱلْجَاحِدِينَ لِحَقِّكُمْ</a:t>
            </a:r>
            <a:br>
              <a:rPr lang="en-US" dirty="0"/>
            </a:br>
            <a:r>
              <a:rPr lang="en-US" i="1" dirty="0" err="1"/>
              <a:t>aljahidina</a:t>
            </a:r>
            <a:r>
              <a:rPr lang="en-US" i="1" dirty="0"/>
              <a:t> </a:t>
            </a:r>
            <a:r>
              <a:rPr lang="en-US" i="1" dirty="0" err="1"/>
              <a:t>lihaqqikum</a:t>
            </a:r>
            <a:br>
              <a:rPr lang="en-US" dirty="0"/>
            </a:br>
            <a:r>
              <a:rPr lang="en-US" dirty="0"/>
              <a:t>denied your rights,</a:t>
            </a:r>
          </a:p>
        </p:txBody>
      </p:sp>
      <p:sp>
        <p:nvSpPr>
          <p:cNvPr id="3" name="Subtitle 2"/>
          <p:cNvSpPr>
            <a:spLocks noGrp="1"/>
          </p:cNvSpPr>
          <p:nvPr>
            <p:ph type="subTitle" idx="1"/>
          </p:nvPr>
        </p:nvSpPr>
        <p:spPr/>
        <p:txBody>
          <a:bodyPr/>
          <a:lstStyle/>
          <a:p>
            <a:r>
              <a:rPr lang="ur-PK" dirty="0"/>
              <a:t>آپ کے حقوق دبانے والے تجدید عہدوں نے</a:t>
            </a:r>
          </a:p>
          <a:p>
            <a:br>
              <a:rPr lang="ur-PK" dirty="0"/>
            </a:br>
            <a:endParaRPr lang="en-US" dirty="0"/>
          </a:p>
        </p:txBody>
      </p:sp>
    </p:spTree>
    <p:extLst>
      <p:ext uri="{BB962C8B-B14F-4D97-AF65-F5344CB8AC3E}">
        <p14:creationId xmlns:p14="http://schemas.microsoft.com/office/powerpoint/2010/main" val="3061494293"/>
      </p:ext>
    </p:extLst>
  </p:cSld>
  <p:clrMapOvr>
    <a:masterClrMapping/>
  </p:clrMapOvr>
  <p:transition>
    <p:fade/>
  </p:transition>
</p:sld>
</file>

<file path=ppt/slides/slide2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وَٱلْمَارِقِينَ مِنْ وِلاَيَتِكُمْ</a:t>
            </a:r>
            <a:br>
              <a:rPr lang="en-US" dirty="0"/>
            </a:br>
            <a:r>
              <a:rPr lang="en-US" i="1" dirty="0" err="1"/>
              <a:t>walmariqina</a:t>
            </a:r>
            <a:r>
              <a:rPr lang="en-US" i="1" dirty="0"/>
              <a:t> min </a:t>
            </a:r>
            <a:r>
              <a:rPr lang="en-US" i="1" dirty="0" err="1"/>
              <a:t>wilayatikum</a:t>
            </a:r>
            <a:br>
              <a:rPr lang="en-US" dirty="0"/>
            </a:br>
            <a:r>
              <a:rPr lang="en-US" dirty="0"/>
              <a:t>apostatized from your (divinely commissioned) leadership,</a:t>
            </a:r>
          </a:p>
        </p:txBody>
      </p:sp>
      <p:sp>
        <p:nvSpPr>
          <p:cNvPr id="3" name="Subtitle 2"/>
          <p:cNvSpPr>
            <a:spLocks noGrp="1"/>
          </p:cNvSpPr>
          <p:nvPr>
            <p:ph type="subTitle" idx="1"/>
          </p:nvPr>
        </p:nvSpPr>
        <p:spPr>
          <a:xfrm>
            <a:off x="1828800" y="4267200"/>
            <a:ext cx="8534400" cy="1371600"/>
          </a:xfrm>
        </p:spPr>
        <p:txBody>
          <a:bodyPr/>
          <a:lstStyle/>
          <a:p>
            <a:r>
              <a:rPr lang="ur-PK" dirty="0"/>
              <a:t>موڑ جو آپ کی سرپرستی سے بھاگ گئے</a:t>
            </a:r>
          </a:p>
          <a:p>
            <a:br>
              <a:rPr lang="ur-PK" dirty="0"/>
            </a:br>
            <a:endParaRPr lang="en-US" dirty="0"/>
          </a:p>
        </p:txBody>
      </p:sp>
    </p:spTree>
    <p:extLst>
      <p:ext uri="{BB962C8B-B14F-4D97-AF65-F5344CB8AC3E}">
        <p14:creationId xmlns:p14="http://schemas.microsoft.com/office/powerpoint/2010/main" val="451144248"/>
      </p:ext>
    </p:extLst>
  </p:cSld>
  <p:clrMapOvr>
    <a:masterClrMapping/>
  </p:clrMapOvr>
  <p:transition>
    <p:fade/>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وَرَحْمَةُ ٱللَّهِ وَبَرَكَاتُهُ</a:t>
            </a:r>
            <a:br>
              <a:rPr lang="en-US" dirty="0"/>
            </a:br>
            <a:r>
              <a:rPr lang="en-US" i="1" dirty="0" err="1"/>
              <a:t>wa</a:t>
            </a:r>
            <a:r>
              <a:rPr lang="en-US" i="1" dirty="0"/>
              <a:t> </a:t>
            </a:r>
            <a:r>
              <a:rPr lang="en-US" i="1" dirty="0" err="1"/>
              <a:t>rahmatu</a:t>
            </a:r>
            <a:r>
              <a:rPr lang="en-US" i="1" dirty="0"/>
              <a:t> </a:t>
            </a:r>
            <a:r>
              <a:rPr lang="en-US" i="1" dirty="0" err="1"/>
              <a:t>allahi</a:t>
            </a:r>
            <a:r>
              <a:rPr lang="en-US" i="1" dirty="0"/>
              <a:t> </a:t>
            </a:r>
            <a:r>
              <a:rPr lang="en-US" i="1" dirty="0" err="1"/>
              <a:t>wa</a:t>
            </a:r>
            <a:r>
              <a:rPr lang="en-US" i="1" dirty="0"/>
              <a:t> </a:t>
            </a:r>
            <a:r>
              <a:rPr lang="en-US" i="1" dirty="0" err="1"/>
              <a:t>barakatuhu</a:t>
            </a:r>
            <a:br>
              <a:rPr lang="en-US" dirty="0"/>
            </a:br>
            <a:r>
              <a:rPr lang="en-US" dirty="0"/>
              <a:t>Allah’s mercy and blessings, too, be upon you (all).</a:t>
            </a:r>
          </a:p>
        </p:txBody>
      </p:sp>
      <p:sp>
        <p:nvSpPr>
          <p:cNvPr id="3" name="Subtitle 2"/>
          <p:cNvSpPr>
            <a:spLocks noGrp="1"/>
          </p:cNvSpPr>
          <p:nvPr>
            <p:ph type="subTitle" idx="1"/>
          </p:nvPr>
        </p:nvSpPr>
        <p:spPr>
          <a:xfrm>
            <a:off x="1828800" y="4191000"/>
            <a:ext cx="8534400" cy="1752600"/>
          </a:xfrm>
        </p:spPr>
        <p:txBody>
          <a:bodyPr/>
          <a:lstStyle/>
          <a:p>
            <a:r>
              <a:rPr lang="ur-PK" dirty="0"/>
              <a:t>اور آپ پر اللہ کی رحمت اور برکت ہوگی</a:t>
            </a:r>
          </a:p>
          <a:p>
            <a:br>
              <a:rPr lang="ur-PK" dirty="0"/>
            </a:br>
            <a:endParaRPr lang="en-US" dirty="0"/>
          </a:p>
        </p:txBody>
      </p:sp>
    </p:spTree>
    <p:extLst>
      <p:ext uri="{BB962C8B-B14F-4D97-AF65-F5344CB8AC3E}">
        <p14:creationId xmlns:p14="http://schemas.microsoft.com/office/powerpoint/2010/main" val="2933433251"/>
      </p:ext>
    </p:extLst>
  </p:cSld>
  <p:clrMapOvr>
    <a:masterClrMapping/>
  </p:clrMapOvr>
  <p:transition>
    <p:fade/>
  </p:transition>
</p:sld>
</file>

<file path=ppt/slides/slide2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وَٱلْغَاصِبِينَ لإِرْثِكُمْ</a:t>
            </a:r>
            <a:br>
              <a:rPr lang="en-US" dirty="0"/>
            </a:br>
            <a:r>
              <a:rPr lang="en-US" i="1" dirty="0" err="1"/>
              <a:t>walghasibina</a:t>
            </a:r>
            <a:r>
              <a:rPr lang="en-US" i="1" dirty="0"/>
              <a:t> </a:t>
            </a:r>
            <a:r>
              <a:rPr lang="en-US" i="1" dirty="0" err="1"/>
              <a:t>li'irthikum</a:t>
            </a:r>
            <a:br>
              <a:rPr lang="en-US" dirty="0"/>
            </a:br>
            <a:r>
              <a:rPr lang="en-US" dirty="0"/>
              <a:t>usurped your inheritance,</a:t>
            </a:r>
          </a:p>
        </p:txBody>
      </p:sp>
      <p:sp>
        <p:nvSpPr>
          <p:cNvPr id="3" name="Subtitle 2"/>
          <p:cNvSpPr>
            <a:spLocks noGrp="1"/>
          </p:cNvSpPr>
          <p:nvPr>
            <p:ph type="subTitle" idx="1"/>
          </p:nvPr>
        </p:nvSpPr>
        <p:spPr/>
        <p:txBody>
          <a:bodyPr/>
          <a:lstStyle/>
          <a:p>
            <a:r>
              <a:rPr lang="ur-PK" dirty="0"/>
              <a:t>آپ کے جانشین پر قبضہ کرنے والے ٹھٹکے باز</a:t>
            </a:r>
          </a:p>
          <a:p>
            <a:br>
              <a:rPr lang="ur-PK" dirty="0"/>
            </a:br>
            <a:endParaRPr lang="en-US" dirty="0"/>
          </a:p>
        </p:txBody>
      </p:sp>
    </p:spTree>
    <p:extLst>
      <p:ext uri="{BB962C8B-B14F-4D97-AF65-F5344CB8AC3E}">
        <p14:creationId xmlns:p14="http://schemas.microsoft.com/office/powerpoint/2010/main" val="1211803259"/>
      </p:ext>
    </p:extLst>
  </p:cSld>
  <p:clrMapOvr>
    <a:masterClrMapping/>
  </p:clrMapOvr>
  <p:transition>
    <p:fade/>
  </p:transition>
</p:sld>
</file>

<file path=ppt/slides/slide2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ٱلشَّاكِّينَ فِيكُمْ</a:t>
            </a:r>
            <a:br>
              <a:rPr lang="en-US" dirty="0"/>
            </a:br>
            <a:r>
              <a:rPr lang="en-US" i="1" dirty="0" err="1"/>
              <a:t>alshshakkina</a:t>
            </a:r>
            <a:r>
              <a:rPr lang="en-US" i="1" dirty="0"/>
              <a:t> </a:t>
            </a:r>
            <a:r>
              <a:rPr lang="en-US" i="1" dirty="0" err="1"/>
              <a:t>fikum</a:t>
            </a:r>
            <a:br>
              <a:rPr lang="en-US" dirty="0"/>
            </a:br>
            <a:r>
              <a:rPr lang="en-US" dirty="0"/>
              <a:t>arisen doubts about you,</a:t>
            </a:r>
          </a:p>
        </p:txBody>
      </p:sp>
      <p:sp>
        <p:nvSpPr>
          <p:cNvPr id="3" name="Subtitle 2"/>
          <p:cNvSpPr>
            <a:spLocks noGrp="1"/>
          </p:cNvSpPr>
          <p:nvPr>
            <p:ph type="subTitle" idx="1"/>
          </p:nvPr>
        </p:nvSpPr>
        <p:spPr/>
        <p:txBody>
          <a:bodyPr/>
          <a:lstStyle/>
          <a:p>
            <a:r>
              <a:rPr lang="ur-PK" dirty="0"/>
              <a:t>آپ کے جانشین پر قبضہ کرنے والے ٹھٹکے باز</a:t>
            </a:r>
          </a:p>
          <a:p>
            <a:br>
              <a:rPr lang="ur-PK" dirty="0"/>
            </a:br>
            <a:endParaRPr lang="en-US" dirty="0"/>
          </a:p>
        </p:txBody>
      </p:sp>
    </p:spTree>
    <p:extLst>
      <p:ext uri="{BB962C8B-B14F-4D97-AF65-F5344CB8AC3E}">
        <p14:creationId xmlns:p14="http://schemas.microsoft.com/office/powerpoint/2010/main" val="3342714215"/>
      </p:ext>
    </p:extLst>
  </p:cSld>
  <p:clrMapOvr>
    <a:masterClrMapping/>
  </p:clrMapOvr>
  <p:transition>
    <p:fade/>
  </p:transition>
</p:sld>
</file>

<file path=ppt/slides/slide2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ٱلْمُنْحَرِفِينَ عَنْكُمْ</a:t>
            </a:r>
            <a:br>
              <a:rPr lang="en-US" dirty="0"/>
            </a:br>
            <a:r>
              <a:rPr lang="en-US" i="1" dirty="0" err="1"/>
              <a:t>almunharifina</a:t>
            </a:r>
            <a:r>
              <a:rPr lang="en-US" i="1" dirty="0"/>
              <a:t> `</a:t>
            </a:r>
            <a:r>
              <a:rPr lang="en-US" i="1" dirty="0" err="1"/>
              <a:t>ankum</a:t>
            </a:r>
            <a:br>
              <a:rPr lang="en-US" dirty="0"/>
            </a:br>
            <a:r>
              <a:rPr lang="en-US" dirty="0"/>
              <a:t>and deviated from you,</a:t>
            </a:r>
          </a:p>
        </p:txBody>
      </p:sp>
      <p:sp>
        <p:nvSpPr>
          <p:cNvPr id="3" name="Subtitle 2"/>
          <p:cNvSpPr>
            <a:spLocks noGrp="1"/>
          </p:cNvSpPr>
          <p:nvPr>
            <p:ph type="subTitle" idx="1"/>
          </p:nvPr>
        </p:nvSpPr>
        <p:spPr/>
        <p:txBody>
          <a:bodyPr/>
          <a:lstStyle/>
          <a:p>
            <a:r>
              <a:rPr lang="ur-PK" dirty="0"/>
              <a:t>صحرا جو آپ کے مخالف ہو گئے</a:t>
            </a:r>
          </a:p>
          <a:p>
            <a:br>
              <a:rPr lang="ur-PK" dirty="0"/>
            </a:br>
            <a:endParaRPr lang="en-US" dirty="0"/>
          </a:p>
        </p:txBody>
      </p:sp>
    </p:spTree>
    <p:extLst>
      <p:ext uri="{BB962C8B-B14F-4D97-AF65-F5344CB8AC3E}">
        <p14:creationId xmlns:p14="http://schemas.microsoft.com/office/powerpoint/2010/main" val="1925371339"/>
      </p:ext>
    </p:extLst>
  </p:cSld>
  <p:clrMapOvr>
    <a:masterClrMapping/>
  </p:clrMapOvr>
  <p:transition>
    <p:fade/>
  </p:transition>
</p:sld>
</file>

<file path=ppt/slides/slide2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وَمِنْ كُلِّ وَلِيجَةٍ دُونَكُمْ</a:t>
            </a:r>
            <a:br>
              <a:rPr lang="en-US" dirty="0"/>
            </a:br>
            <a:r>
              <a:rPr lang="en-US" i="1" dirty="0" err="1"/>
              <a:t>wa</a:t>
            </a:r>
            <a:r>
              <a:rPr lang="en-US" i="1" dirty="0"/>
              <a:t> min </a:t>
            </a:r>
            <a:r>
              <a:rPr lang="en-US" i="1" dirty="0" err="1"/>
              <a:t>kulli</a:t>
            </a:r>
            <a:r>
              <a:rPr lang="en-US" i="1" dirty="0"/>
              <a:t> </a:t>
            </a:r>
            <a:r>
              <a:rPr lang="en-US" i="1" dirty="0" err="1"/>
              <a:t>walijatin</a:t>
            </a:r>
            <a:r>
              <a:rPr lang="en-US" i="1" dirty="0"/>
              <a:t> </a:t>
            </a:r>
            <a:r>
              <a:rPr lang="en-US" i="1" dirty="0" err="1"/>
              <a:t>dunakum</a:t>
            </a:r>
            <a:br>
              <a:rPr lang="en-US" dirty="0"/>
            </a:br>
            <a:r>
              <a:rPr lang="en-US" dirty="0"/>
              <a:t>and (I repudiate) any adherence to anyone other than you,</a:t>
            </a:r>
          </a:p>
        </p:txBody>
      </p:sp>
      <p:sp>
        <p:nvSpPr>
          <p:cNvPr id="3" name="Subtitle 2"/>
          <p:cNvSpPr>
            <a:spLocks noGrp="1"/>
          </p:cNvSpPr>
          <p:nvPr>
            <p:ph type="subTitle" idx="1"/>
          </p:nvPr>
        </p:nvSpPr>
        <p:spPr>
          <a:xfrm>
            <a:off x="1828800" y="4191000"/>
            <a:ext cx="8534400" cy="1447800"/>
          </a:xfrm>
        </p:spPr>
        <p:txBody>
          <a:bodyPr/>
          <a:lstStyle/>
          <a:p>
            <a:r>
              <a:rPr lang="ur-PK" dirty="0"/>
              <a:t>اور تم سے الگ ہر تعلق سے</a:t>
            </a:r>
          </a:p>
          <a:p>
            <a:br>
              <a:rPr lang="ur-PK" dirty="0"/>
            </a:br>
            <a:endParaRPr lang="en-US" dirty="0"/>
          </a:p>
        </p:txBody>
      </p:sp>
    </p:spTree>
    <p:extLst>
      <p:ext uri="{BB962C8B-B14F-4D97-AF65-F5344CB8AC3E}">
        <p14:creationId xmlns:p14="http://schemas.microsoft.com/office/powerpoint/2010/main" val="1857086967"/>
      </p:ext>
    </p:extLst>
  </p:cSld>
  <p:clrMapOvr>
    <a:masterClrMapping/>
  </p:clrMapOvr>
  <p:transition>
    <p:fade/>
  </p:transition>
</p:sld>
</file>

<file path=ppt/slides/slide2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وَكُلِّ مُطَاعٍ سِوَاكُمْ</a:t>
            </a:r>
            <a:br>
              <a:rPr lang="en-US" dirty="0"/>
            </a:br>
            <a:r>
              <a:rPr lang="en-US" i="1" dirty="0" err="1"/>
              <a:t>wa</a:t>
            </a:r>
            <a:r>
              <a:rPr lang="en-US" i="1" dirty="0"/>
              <a:t> </a:t>
            </a:r>
            <a:r>
              <a:rPr lang="en-US" i="1" dirty="0" err="1"/>
              <a:t>kulli</a:t>
            </a:r>
            <a:r>
              <a:rPr lang="en-US" i="1" dirty="0"/>
              <a:t> </a:t>
            </a:r>
            <a:r>
              <a:rPr lang="en-US" i="1" dirty="0" err="1"/>
              <a:t>muta`in</a:t>
            </a:r>
            <a:r>
              <a:rPr lang="en-US" i="1" dirty="0"/>
              <a:t> </a:t>
            </a:r>
            <a:r>
              <a:rPr lang="en-US" i="1" dirty="0" err="1"/>
              <a:t>siwakum</a:t>
            </a:r>
            <a:br>
              <a:rPr lang="en-US" dirty="0"/>
            </a:br>
            <a:r>
              <a:rPr lang="en-US" dirty="0"/>
              <a:t>any obeyed one save you,</a:t>
            </a:r>
          </a:p>
        </p:txBody>
      </p:sp>
      <p:sp>
        <p:nvSpPr>
          <p:cNvPr id="3" name="Subtitle 2"/>
          <p:cNvSpPr>
            <a:spLocks noGrp="1"/>
          </p:cNvSpPr>
          <p:nvPr>
            <p:ph type="subTitle" idx="1"/>
          </p:nvPr>
        </p:nvSpPr>
        <p:spPr/>
        <p:txBody>
          <a:bodyPr/>
          <a:lstStyle/>
          <a:p>
            <a:r>
              <a:rPr lang="ur-PK" dirty="0"/>
              <a:t>آپ کے سوا ہر بیعت</a:t>
            </a:r>
          </a:p>
          <a:p>
            <a:br>
              <a:rPr lang="ur-PK" dirty="0"/>
            </a:br>
            <a:endParaRPr lang="en-US" dirty="0"/>
          </a:p>
        </p:txBody>
      </p:sp>
    </p:spTree>
    <p:extLst>
      <p:ext uri="{BB962C8B-B14F-4D97-AF65-F5344CB8AC3E}">
        <p14:creationId xmlns:p14="http://schemas.microsoft.com/office/powerpoint/2010/main" val="2734377597"/>
      </p:ext>
    </p:extLst>
  </p:cSld>
  <p:clrMapOvr>
    <a:masterClrMapping/>
  </p:clrMapOvr>
  <p:transition>
    <p:fade/>
  </p:transition>
</p:sld>
</file>

<file path=ppt/slides/slide2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وَمِنَ ٱلْأَئِمَّةِ ٱلَّذِينَ يَدْعُونَ إِلَىٰ ٱلنَّارِ</a:t>
            </a:r>
            <a:br>
              <a:rPr lang="en-US" dirty="0"/>
            </a:br>
            <a:r>
              <a:rPr lang="en-US" i="1" dirty="0" err="1"/>
              <a:t>wa</a:t>
            </a:r>
            <a:r>
              <a:rPr lang="en-US" i="1" dirty="0"/>
              <a:t> min al-</a:t>
            </a:r>
            <a:r>
              <a:rPr lang="en-US" i="1" dirty="0" err="1"/>
              <a:t>a'immati</a:t>
            </a:r>
            <a:r>
              <a:rPr lang="en-US" i="1" dirty="0"/>
              <a:t> </a:t>
            </a:r>
            <a:r>
              <a:rPr lang="en-US" i="1" dirty="0" err="1"/>
              <a:t>alladhina</a:t>
            </a:r>
            <a:r>
              <a:rPr lang="en-US" i="1" dirty="0"/>
              <a:t> </a:t>
            </a:r>
            <a:r>
              <a:rPr lang="en-US" i="1" dirty="0" err="1"/>
              <a:t>yad`una</a:t>
            </a:r>
            <a:r>
              <a:rPr lang="en-US" i="1" dirty="0"/>
              <a:t> </a:t>
            </a:r>
            <a:r>
              <a:rPr lang="en-US" i="1" dirty="0" err="1"/>
              <a:t>ila</a:t>
            </a:r>
            <a:r>
              <a:rPr lang="en-US" i="1" dirty="0"/>
              <a:t> </a:t>
            </a:r>
            <a:r>
              <a:rPr lang="en-US" i="1" dirty="0" err="1"/>
              <a:t>alnnari</a:t>
            </a:r>
            <a:br>
              <a:rPr lang="en-US" dirty="0"/>
            </a:br>
            <a:r>
              <a:rPr lang="en-US" dirty="0"/>
              <a:t>and the leaders who call to Hellfire.</a:t>
            </a:r>
          </a:p>
        </p:txBody>
      </p:sp>
      <p:sp>
        <p:nvSpPr>
          <p:cNvPr id="3" name="Subtitle 2"/>
          <p:cNvSpPr>
            <a:spLocks noGrp="1"/>
          </p:cNvSpPr>
          <p:nvPr>
            <p:ph type="subTitle" idx="1"/>
          </p:nvPr>
        </p:nvSpPr>
        <p:spPr>
          <a:xfrm>
            <a:off x="1828800" y="4191000"/>
            <a:ext cx="8534400" cy="1447800"/>
          </a:xfrm>
        </p:spPr>
        <p:txBody>
          <a:bodyPr/>
          <a:lstStyle/>
          <a:p>
            <a:r>
              <a:rPr lang="ur-PK" dirty="0"/>
              <a:t>قیادت سے جو آگ کی طرف چلتا ہے</a:t>
            </a:r>
          </a:p>
          <a:p>
            <a:br>
              <a:rPr lang="ur-PK" dirty="0"/>
            </a:br>
            <a:endParaRPr lang="en-US" dirty="0"/>
          </a:p>
        </p:txBody>
      </p:sp>
    </p:spTree>
    <p:extLst>
      <p:ext uri="{BB962C8B-B14F-4D97-AF65-F5344CB8AC3E}">
        <p14:creationId xmlns:p14="http://schemas.microsoft.com/office/powerpoint/2010/main" val="4224336277"/>
      </p:ext>
    </p:extLst>
  </p:cSld>
  <p:clrMapOvr>
    <a:masterClrMapping/>
  </p:clrMapOvr>
  <p:transition>
    <p:fade/>
  </p:transition>
</p:sld>
</file>

<file path=ppt/slides/slide2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فَثَبَّتَنِيَ ٱللَّهُ أَبَداً مَا حَيِيتُ</a:t>
            </a:r>
            <a:br>
              <a:rPr lang="en-US" dirty="0"/>
            </a:br>
            <a:r>
              <a:rPr lang="en-US" i="1" dirty="0" err="1"/>
              <a:t>fathabbataniya</a:t>
            </a:r>
            <a:r>
              <a:rPr lang="en-US" i="1" dirty="0"/>
              <a:t> </a:t>
            </a:r>
            <a:r>
              <a:rPr lang="en-US" i="1" dirty="0" err="1"/>
              <a:t>allahu</a:t>
            </a:r>
            <a:r>
              <a:rPr lang="en-US" i="1" dirty="0"/>
              <a:t> </a:t>
            </a:r>
            <a:r>
              <a:rPr lang="en-US" i="1" dirty="0" err="1"/>
              <a:t>abadan</a:t>
            </a:r>
            <a:r>
              <a:rPr lang="en-US" i="1" dirty="0"/>
              <a:t> ma </a:t>
            </a:r>
            <a:r>
              <a:rPr lang="en-US" i="1" dirty="0" err="1"/>
              <a:t>hayitu</a:t>
            </a:r>
            <a:br>
              <a:rPr lang="en-US" dirty="0"/>
            </a:br>
            <a:r>
              <a:rPr lang="en-US" dirty="0"/>
              <a:t>May Allah make me firm forever as long as I am alive</a:t>
            </a:r>
          </a:p>
        </p:txBody>
      </p:sp>
      <p:sp>
        <p:nvSpPr>
          <p:cNvPr id="3" name="Subtitle 2"/>
          <p:cNvSpPr>
            <a:spLocks noGrp="1"/>
          </p:cNvSpPr>
          <p:nvPr>
            <p:ph type="subTitle" idx="1"/>
          </p:nvPr>
        </p:nvSpPr>
        <p:spPr>
          <a:xfrm>
            <a:off x="1828800" y="4191000"/>
            <a:ext cx="8534400" cy="1752600"/>
          </a:xfrm>
        </p:spPr>
        <p:txBody>
          <a:bodyPr/>
          <a:lstStyle/>
          <a:p>
            <a:r>
              <a:rPr lang="ur-PK" dirty="0"/>
              <a:t>اللہ میری محبت اور لگاؤ ​​کو اب تک میں زندہ ہوں</a:t>
            </a:r>
            <a:endParaRPr lang="en-US" dirty="0"/>
          </a:p>
        </p:txBody>
      </p:sp>
      <p:sp>
        <p:nvSpPr>
          <p:cNvPr id="4" name="Rectangle 3"/>
          <p:cNvSpPr/>
          <p:nvPr/>
        </p:nvSpPr>
        <p:spPr>
          <a:xfrm>
            <a:off x="4946486" y="3244334"/>
            <a:ext cx="2299027" cy="369332"/>
          </a:xfrm>
          <a:prstGeom prst="rect">
            <a:avLst/>
          </a:prstGeom>
        </p:spPr>
        <p:txBody>
          <a:bodyPr wrap="none">
            <a:spAutoFit/>
          </a:bodyPr>
          <a:lstStyle/>
          <a:p>
            <a:r>
              <a:rPr lang="ur-PK" dirty="0"/>
              <a:t>اللہ میری محبت اور لگاؤ ​​کو</a:t>
            </a:r>
            <a:endParaRPr lang="en-US" dirty="0"/>
          </a:p>
        </p:txBody>
      </p:sp>
    </p:spTree>
    <p:extLst>
      <p:ext uri="{BB962C8B-B14F-4D97-AF65-F5344CB8AC3E}">
        <p14:creationId xmlns:p14="http://schemas.microsoft.com/office/powerpoint/2010/main" val="3694266420"/>
      </p:ext>
    </p:extLst>
  </p:cSld>
  <p:clrMapOvr>
    <a:masterClrMapping/>
  </p:clrMapOvr>
  <p:transition>
    <p:fade/>
  </p:transition>
</p:sld>
</file>

<file path=ppt/slides/slide2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عَلَىٰ مُوَالاَتِكُمْ</a:t>
            </a:r>
            <a:br>
              <a:rPr lang="en-US" dirty="0"/>
            </a:br>
            <a:r>
              <a:rPr lang="en-US" i="1" dirty="0"/>
              <a:t>`</a:t>
            </a:r>
            <a:r>
              <a:rPr lang="en-US" i="1" dirty="0" err="1"/>
              <a:t>ala</a:t>
            </a:r>
            <a:r>
              <a:rPr lang="en-US" i="1" dirty="0"/>
              <a:t> </a:t>
            </a:r>
            <a:r>
              <a:rPr lang="en-US" i="1" dirty="0" err="1"/>
              <a:t>muwalatikum</a:t>
            </a:r>
            <a:br>
              <a:rPr lang="en-US" dirty="0"/>
            </a:br>
            <a:r>
              <a:rPr lang="en-US" dirty="0"/>
              <a:t>on loyalty to you,</a:t>
            </a:r>
          </a:p>
        </p:txBody>
      </p:sp>
      <p:sp>
        <p:nvSpPr>
          <p:cNvPr id="3" name="Subtitle 2"/>
          <p:cNvSpPr>
            <a:spLocks noGrp="1"/>
          </p:cNvSpPr>
          <p:nvPr>
            <p:ph type="subTitle" idx="1"/>
          </p:nvPr>
        </p:nvSpPr>
        <p:spPr/>
        <p:txBody>
          <a:bodyPr/>
          <a:lstStyle/>
          <a:p>
            <a:r>
              <a:rPr lang="ur-PK" dirty="0"/>
              <a:t>آپ کے ساتھ برقرار رکھے</a:t>
            </a:r>
            <a:endParaRPr lang="en-US" dirty="0"/>
          </a:p>
        </p:txBody>
      </p:sp>
    </p:spTree>
    <p:extLst>
      <p:ext uri="{BB962C8B-B14F-4D97-AF65-F5344CB8AC3E}">
        <p14:creationId xmlns:p14="http://schemas.microsoft.com/office/powerpoint/2010/main" val="2592009008"/>
      </p:ext>
    </p:extLst>
  </p:cSld>
  <p:clrMapOvr>
    <a:masterClrMapping/>
  </p:clrMapOvr>
  <p:transition>
    <p:fade/>
  </p:transition>
</p:sld>
</file>

<file path=ppt/slides/slide2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وَمَحَبَّتِكُمْ وَدِينِكُمْ</a:t>
            </a:r>
            <a:br>
              <a:rPr lang="en-US" dirty="0"/>
            </a:br>
            <a:r>
              <a:rPr lang="en-US" i="1" dirty="0" err="1"/>
              <a:t>wa</a:t>
            </a:r>
            <a:r>
              <a:rPr lang="en-US" i="1" dirty="0"/>
              <a:t> </a:t>
            </a:r>
            <a:r>
              <a:rPr lang="en-US" i="1" dirty="0" err="1"/>
              <a:t>mahabbatikum</a:t>
            </a:r>
            <a:r>
              <a:rPr lang="en-US" i="1" dirty="0"/>
              <a:t> </a:t>
            </a:r>
            <a:r>
              <a:rPr lang="en-US" i="1" dirty="0" err="1"/>
              <a:t>wa</a:t>
            </a:r>
            <a:r>
              <a:rPr lang="en-US" i="1" dirty="0"/>
              <a:t> </a:t>
            </a:r>
            <a:r>
              <a:rPr lang="en-US" i="1" dirty="0" err="1"/>
              <a:t>dinikum</a:t>
            </a:r>
            <a:br>
              <a:rPr lang="en-US" dirty="0"/>
            </a:br>
            <a:r>
              <a:rPr lang="en-US" dirty="0"/>
              <a:t>love for you, and on your religion.</a:t>
            </a:r>
          </a:p>
        </p:txBody>
      </p:sp>
      <p:sp>
        <p:nvSpPr>
          <p:cNvPr id="3" name="Subtitle 2"/>
          <p:cNvSpPr>
            <a:spLocks noGrp="1"/>
          </p:cNvSpPr>
          <p:nvPr>
            <p:ph type="subTitle" idx="1"/>
          </p:nvPr>
        </p:nvSpPr>
        <p:spPr/>
        <p:txBody>
          <a:bodyPr/>
          <a:lstStyle/>
          <a:p>
            <a:r>
              <a:rPr lang="ur-PK" dirty="0"/>
              <a:t>اور مجھے اپنے عقیدہ پر قائم رہو</a:t>
            </a:r>
          </a:p>
          <a:p>
            <a:br>
              <a:rPr lang="ur-PK" dirty="0"/>
            </a:br>
            <a:endParaRPr lang="en-US" dirty="0"/>
          </a:p>
        </p:txBody>
      </p:sp>
    </p:spTree>
    <p:extLst>
      <p:ext uri="{BB962C8B-B14F-4D97-AF65-F5344CB8AC3E}">
        <p14:creationId xmlns:p14="http://schemas.microsoft.com/office/powerpoint/2010/main" val="2527534127"/>
      </p:ext>
    </p:extLst>
  </p:cSld>
  <p:clrMapOvr>
    <a:masterClrMapping/>
  </p:clrMapOvr>
  <p:transition>
    <p:fade/>
  </p:transition>
</p:sld>
</file>

<file path=ppt/slides/slide2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وَوَفَّقَنِي لِطَاعَتِكُمْ</a:t>
            </a:r>
            <a:br>
              <a:rPr lang="en-US" dirty="0"/>
            </a:br>
            <a:r>
              <a:rPr lang="en-US" i="1" dirty="0" err="1"/>
              <a:t>wa</a:t>
            </a:r>
            <a:r>
              <a:rPr lang="en-US" i="1" dirty="0"/>
              <a:t> </a:t>
            </a:r>
            <a:r>
              <a:rPr lang="en-US" i="1" dirty="0" err="1"/>
              <a:t>waffaqani</a:t>
            </a:r>
            <a:r>
              <a:rPr lang="en-US" i="1" dirty="0"/>
              <a:t> </a:t>
            </a:r>
            <a:r>
              <a:rPr lang="en-US" i="1" dirty="0" err="1"/>
              <a:t>lita`atikum</a:t>
            </a:r>
            <a:br>
              <a:rPr lang="en-US" dirty="0"/>
            </a:br>
            <a:r>
              <a:rPr lang="en-US" dirty="0"/>
              <a:t>May He grant me success in obedience to you,</a:t>
            </a:r>
          </a:p>
        </p:txBody>
      </p:sp>
      <p:sp>
        <p:nvSpPr>
          <p:cNvPr id="3" name="Subtitle 2"/>
          <p:cNvSpPr>
            <a:spLocks noGrp="1"/>
          </p:cNvSpPr>
          <p:nvPr>
            <p:ph type="subTitle" idx="1"/>
          </p:nvPr>
        </p:nvSpPr>
        <p:spPr>
          <a:xfrm>
            <a:off x="1828800" y="4114800"/>
            <a:ext cx="8534400" cy="1524000"/>
          </a:xfrm>
        </p:spPr>
        <p:txBody>
          <a:bodyPr/>
          <a:lstStyle/>
          <a:p>
            <a:r>
              <a:rPr lang="ur-PK" dirty="0"/>
              <a:t>آپ کی اطاعت آسان سمجھے</a:t>
            </a:r>
          </a:p>
          <a:p>
            <a:br>
              <a:rPr lang="ur-PK" dirty="0"/>
            </a:br>
            <a:endParaRPr lang="en-US" dirty="0"/>
          </a:p>
        </p:txBody>
      </p:sp>
    </p:spTree>
    <p:extLst>
      <p:ext uri="{BB962C8B-B14F-4D97-AF65-F5344CB8AC3E}">
        <p14:creationId xmlns:p14="http://schemas.microsoft.com/office/powerpoint/2010/main" val="1419121605"/>
      </p:ext>
    </p:extLst>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a:extLst>
              <a:ext uri="{FF2B5EF4-FFF2-40B4-BE49-F238E27FC236}">
                <a16:creationId xmlns:a16="http://schemas.microsoft.com/office/drawing/2014/main" id="{7B3DBA3B-639F-48BA-A0D7-8CCF9716AF44}"/>
              </a:ext>
            </a:extLst>
          </p:cNvPr>
          <p:cNvSpPr>
            <a:spLocks noGrp="1"/>
          </p:cNvSpPr>
          <p:nvPr>
            <p:ph idx="1"/>
          </p:nvPr>
        </p:nvSpPr>
        <p:spPr>
          <a:xfrm>
            <a:off x="1295400" y="1771650"/>
            <a:ext cx="9601200" cy="1295400"/>
          </a:xfrm>
        </p:spPr>
        <p:txBody>
          <a:bodyPr/>
          <a:lstStyle/>
          <a:p>
            <a:r>
              <a:rPr lang="ar-SA" dirty="0"/>
              <a:t>بِسْمِ ٱللَّـهِ ٱلرَّحْمَـٰنِ ٱلرَّحِيمِ</a:t>
            </a:r>
            <a:endParaRPr lang="en-US" dirty="0"/>
          </a:p>
        </p:txBody>
      </p:sp>
      <p:sp>
        <p:nvSpPr>
          <p:cNvPr id="9" name="Content Placeholder 8">
            <a:extLst>
              <a:ext uri="{FF2B5EF4-FFF2-40B4-BE49-F238E27FC236}">
                <a16:creationId xmlns:a16="http://schemas.microsoft.com/office/drawing/2014/main" id="{8A1379AB-EC38-4E32-AA9C-09705C33C009}"/>
              </a:ext>
            </a:extLst>
          </p:cNvPr>
          <p:cNvSpPr>
            <a:spLocks noGrp="1"/>
          </p:cNvSpPr>
          <p:nvPr>
            <p:ph idx="10"/>
          </p:nvPr>
        </p:nvSpPr>
        <p:spPr>
          <a:xfrm>
            <a:off x="1524000" y="3544414"/>
            <a:ext cx="9601200" cy="838200"/>
          </a:xfrm>
        </p:spPr>
        <p:txBody>
          <a:bodyPr/>
          <a:lstStyle/>
          <a:p>
            <a:r>
              <a:rPr lang="en-US" dirty="0">
                <a:solidFill>
                  <a:srgbClr val="000066"/>
                </a:solidFill>
              </a:rPr>
              <a:t>In the Name of </a:t>
            </a:r>
            <a:r>
              <a:rPr lang="en-US" dirty="0" err="1">
                <a:solidFill>
                  <a:srgbClr val="000066"/>
                </a:solidFill>
              </a:rPr>
              <a:t>Allāh</a:t>
            </a:r>
            <a:r>
              <a:rPr lang="en-US" dirty="0">
                <a:solidFill>
                  <a:srgbClr val="000066"/>
                </a:solidFill>
              </a:rPr>
              <a:t>, the All-beneficent, the All-merciful.</a:t>
            </a:r>
          </a:p>
        </p:txBody>
      </p:sp>
      <p:sp>
        <p:nvSpPr>
          <p:cNvPr id="10" name="Content Placeholder 9">
            <a:extLst>
              <a:ext uri="{FF2B5EF4-FFF2-40B4-BE49-F238E27FC236}">
                <a16:creationId xmlns:a16="http://schemas.microsoft.com/office/drawing/2014/main" id="{4ABC38FE-F39B-4023-87E4-C9A6E96007FE}"/>
              </a:ext>
            </a:extLst>
          </p:cNvPr>
          <p:cNvSpPr>
            <a:spLocks noGrp="1"/>
          </p:cNvSpPr>
          <p:nvPr>
            <p:ph idx="11"/>
          </p:nvPr>
        </p:nvSpPr>
        <p:spPr>
          <a:xfrm>
            <a:off x="821871" y="4438650"/>
            <a:ext cx="9601200" cy="838200"/>
          </a:xfrm>
        </p:spPr>
        <p:txBody>
          <a:bodyPr/>
          <a:lstStyle/>
          <a:p>
            <a:r>
              <a:rPr lang="ar-SA" dirty="0"/>
              <a:t>عظیم اور دائمی رحمتوں والے خدا کے نام سے </a:t>
            </a:r>
          </a:p>
        </p:txBody>
      </p:sp>
      <p:sp>
        <p:nvSpPr>
          <p:cNvPr id="12" name="Content Placeholder 11">
            <a:extLst>
              <a:ext uri="{FF2B5EF4-FFF2-40B4-BE49-F238E27FC236}">
                <a16:creationId xmlns:a16="http://schemas.microsoft.com/office/drawing/2014/main" id="{E307D4DD-F774-4222-A29D-DF96F2D2929E}"/>
              </a:ext>
            </a:extLst>
          </p:cNvPr>
          <p:cNvSpPr>
            <a:spLocks noGrp="1"/>
          </p:cNvSpPr>
          <p:nvPr>
            <p:ph idx="13"/>
          </p:nvPr>
        </p:nvSpPr>
        <p:spPr>
          <a:xfrm>
            <a:off x="821871" y="5943600"/>
            <a:ext cx="9601200" cy="1107281"/>
          </a:xfrm>
        </p:spPr>
        <p:txBody>
          <a:bodyPr/>
          <a:lstStyle/>
          <a:p>
            <a:r>
              <a:rPr lang="en-US" dirty="0" err="1"/>
              <a:t>bismi</a:t>
            </a:r>
            <a:r>
              <a:rPr lang="en-US" dirty="0"/>
              <a:t> </a:t>
            </a:r>
            <a:r>
              <a:rPr lang="en-US" dirty="0" err="1"/>
              <a:t>allahi</a:t>
            </a:r>
            <a:r>
              <a:rPr lang="en-US" dirty="0"/>
              <a:t> </a:t>
            </a:r>
            <a:r>
              <a:rPr lang="en-US" dirty="0" err="1"/>
              <a:t>alrrahmini</a:t>
            </a:r>
            <a:r>
              <a:rPr lang="en-US" dirty="0"/>
              <a:t> </a:t>
            </a:r>
            <a:r>
              <a:rPr lang="en-US" dirty="0" err="1"/>
              <a:t>alrrahimi</a:t>
            </a:r>
            <a:endParaRPr lang="en-US" dirty="0"/>
          </a:p>
        </p:txBody>
      </p:sp>
      <p:sp>
        <p:nvSpPr>
          <p:cNvPr id="2" name="Content Placeholder 1">
            <a:extLst>
              <a:ext uri="{FF2B5EF4-FFF2-40B4-BE49-F238E27FC236}">
                <a16:creationId xmlns:a16="http://schemas.microsoft.com/office/drawing/2014/main" id="{C99D5CAD-CD21-44B2-BF01-C1F411B7CED5}"/>
              </a:ext>
            </a:extLst>
          </p:cNvPr>
          <p:cNvSpPr>
            <a:spLocks noGrp="1"/>
          </p:cNvSpPr>
          <p:nvPr>
            <p:ph idx="14"/>
          </p:nvPr>
        </p:nvSpPr>
        <p:spPr/>
        <p:txBody>
          <a:bodyPr/>
          <a:lstStyle/>
          <a:p>
            <a:r>
              <a:rPr lang="en-US" dirty="0"/>
              <a:t>ZIYARAT-E-JAMEA</a:t>
            </a:r>
          </a:p>
        </p:txBody>
      </p:sp>
    </p:spTree>
    <p:extLst>
      <p:ext uri="{BB962C8B-B14F-4D97-AF65-F5344CB8AC3E}">
        <p14:creationId xmlns:p14="http://schemas.microsoft.com/office/powerpoint/2010/main" val="794376709"/>
      </p:ext>
    </p:extLst>
  </p:cSld>
  <p:clrMapOvr>
    <a:masterClrMapping/>
  </p:clrMapOvr>
  <p:transition>
    <p:fade/>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اَلسَّلاَمُ عَلَىٰ أَئِمَّةِ ٱلْهُدَىٰ</a:t>
            </a:r>
            <a:br>
              <a:rPr lang="en-US" dirty="0"/>
            </a:br>
            <a:r>
              <a:rPr lang="en-US" i="1" dirty="0" err="1"/>
              <a:t>alssalamu</a:t>
            </a:r>
            <a:r>
              <a:rPr lang="en-US" i="1" dirty="0"/>
              <a:t> `</a:t>
            </a:r>
            <a:r>
              <a:rPr lang="en-US" i="1" dirty="0" err="1"/>
              <a:t>ala</a:t>
            </a:r>
            <a:r>
              <a:rPr lang="en-US" i="1" dirty="0"/>
              <a:t> </a:t>
            </a:r>
            <a:r>
              <a:rPr lang="en-US" i="1" dirty="0" err="1"/>
              <a:t>a'immati</a:t>
            </a:r>
            <a:r>
              <a:rPr lang="en-US" i="1" dirty="0"/>
              <a:t> </a:t>
            </a:r>
            <a:r>
              <a:rPr lang="en-US" i="1" dirty="0" err="1"/>
              <a:t>alhuda</a:t>
            </a:r>
            <a:br>
              <a:rPr lang="en-US" dirty="0"/>
            </a:br>
            <a:r>
              <a:rPr lang="en-US" dirty="0"/>
              <a:t>Peace be upon the directors of right guidance,</a:t>
            </a:r>
            <a:br>
              <a:rPr lang="en-US" dirty="0"/>
            </a:br>
            <a:endParaRPr lang="en-US" dirty="0"/>
          </a:p>
        </p:txBody>
      </p:sp>
      <p:sp>
        <p:nvSpPr>
          <p:cNvPr id="3" name="Subtitle 2"/>
          <p:cNvSpPr>
            <a:spLocks noGrp="1"/>
          </p:cNvSpPr>
          <p:nvPr>
            <p:ph type="subTitle" idx="1"/>
          </p:nvPr>
        </p:nvSpPr>
        <p:spPr>
          <a:xfrm>
            <a:off x="2133600" y="3962400"/>
            <a:ext cx="8534400" cy="1447800"/>
          </a:xfrm>
        </p:spPr>
        <p:txBody>
          <a:bodyPr/>
          <a:lstStyle/>
          <a:p>
            <a:r>
              <a:rPr lang="ur-PK" dirty="0"/>
              <a:t>سلامت ہدایت کے ہدایت کاروں پر</a:t>
            </a:r>
          </a:p>
          <a:p>
            <a:br>
              <a:rPr lang="ur-PK" dirty="0"/>
            </a:br>
            <a:br>
              <a:rPr lang="ur-PK" dirty="0"/>
            </a:br>
            <a:endParaRPr lang="en-US" dirty="0"/>
          </a:p>
        </p:txBody>
      </p:sp>
    </p:spTree>
    <p:extLst>
      <p:ext uri="{BB962C8B-B14F-4D97-AF65-F5344CB8AC3E}">
        <p14:creationId xmlns:p14="http://schemas.microsoft.com/office/powerpoint/2010/main" val="405458727"/>
      </p:ext>
    </p:extLst>
  </p:cSld>
  <p:clrMapOvr>
    <a:masterClrMapping/>
  </p:clrMapOvr>
  <p:transition>
    <p:fade/>
  </p:transition>
</p:sld>
</file>

<file path=ppt/slides/slide3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وَرَزَقَنِي شَفَاعَتَكُمْ</a:t>
            </a:r>
            <a:br>
              <a:rPr lang="en-US" dirty="0"/>
            </a:br>
            <a:r>
              <a:rPr lang="en-US" i="1" dirty="0" err="1"/>
              <a:t>wa</a:t>
            </a:r>
            <a:r>
              <a:rPr lang="en-US" i="1" dirty="0"/>
              <a:t> </a:t>
            </a:r>
            <a:r>
              <a:rPr lang="en-US" i="1" dirty="0" err="1"/>
              <a:t>razaqani</a:t>
            </a:r>
            <a:r>
              <a:rPr lang="en-US" i="1" dirty="0"/>
              <a:t> </a:t>
            </a:r>
            <a:r>
              <a:rPr lang="en-US" i="1" dirty="0" err="1"/>
              <a:t>shafa`atakum</a:t>
            </a:r>
            <a:br>
              <a:rPr lang="en-US" dirty="0"/>
            </a:br>
            <a:r>
              <a:rPr lang="en-US" dirty="0"/>
              <a:t>endue me with your intercession,</a:t>
            </a:r>
          </a:p>
        </p:txBody>
      </p:sp>
      <p:sp>
        <p:nvSpPr>
          <p:cNvPr id="3" name="Subtitle 2"/>
          <p:cNvSpPr>
            <a:spLocks noGrp="1"/>
          </p:cNvSpPr>
          <p:nvPr>
            <p:ph type="subTitle" idx="1"/>
          </p:nvPr>
        </p:nvSpPr>
        <p:spPr/>
        <p:txBody>
          <a:bodyPr/>
          <a:lstStyle/>
          <a:p>
            <a:r>
              <a:rPr lang="ur-PK" dirty="0"/>
              <a:t>اپنی شفاعت حاصل کریں</a:t>
            </a:r>
            <a:endParaRPr lang="en-US" dirty="0"/>
          </a:p>
        </p:txBody>
      </p:sp>
    </p:spTree>
    <p:extLst>
      <p:ext uri="{BB962C8B-B14F-4D97-AF65-F5344CB8AC3E}">
        <p14:creationId xmlns:p14="http://schemas.microsoft.com/office/powerpoint/2010/main" val="1621389543"/>
      </p:ext>
    </p:extLst>
  </p:cSld>
  <p:clrMapOvr>
    <a:masterClrMapping/>
  </p:clrMapOvr>
  <p:transition>
    <p:fade/>
  </p:transition>
</p:sld>
</file>

<file path=ppt/slides/slide3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وَجَعَلَنِي مِنْ خِيَارِ مَوَالِيكُمْ</a:t>
            </a:r>
            <a:br>
              <a:rPr lang="en-US" dirty="0"/>
            </a:br>
            <a:r>
              <a:rPr lang="en-US" i="1" dirty="0" err="1"/>
              <a:t>wa</a:t>
            </a:r>
            <a:r>
              <a:rPr lang="en-US" i="1" dirty="0"/>
              <a:t> </a:t>
            </a:r>
            <a:r>
              <a:rPr lang="en-US" i="1" dirty="0" err="1"/>
              <a:t>ja`alani</a:t>
            </a:r>
            <a:r>
              <a:rPr lang="en-US" i="1" dirty="0"/>
              <a:t> min </a:t>
            </a:r>
            <a:r>
              <a:rPr lang="en-US" i="1" dirty="0" err="1"/>
              <a:t>khiyari</a:t>
            </a:r>
            <a:r>
              <a:rPr lang="en-US" i="1" dirty="0"/>
              <a:t> </a:t>
            </a:r>
            <a:r>
              <a:rPr lang="en-US" i="1" dirty="0" err="1"/>
              <a:t>mawalikum</a:t>
            </a:r>
            <a:br>
              <a:rPr lang="en-US" dirty="0"/>
            </a:br>
            <a:r>
              <a:rPr lang="en-US" dirty="0"/>
              <a:t>make me of the best of your loyalists</a:t>
            </a:r>
          </a:p>
        </p:txBody>
      </p:sp>
      <p:sp>
        <p:nvSpPr>
          <p:cNvPr id="3" name="Subtitle 2"/>
          <p:cNvSpPr>
            <a:spLocks noGrp="1"/>
          </p:cNvSpPr>
          <p:nvPr>
            <p:ph type="subTitle" idx="1"/>
          </p:nvPr>
        </p:nvSpPr>
        <p:spPr/>
        <p:txBody>
          <a:bodyPr/>
          <a:lstStyle/>
          <a:p>
            <a:r>
              <a:rPr lang="ur-PK" dirty="0"/>
              <a:t>اپنے خوش نصیب شاگردوں میں شامل ہو</a:t>
            </a:r>
          </a:p>
          <a:p>
            <a:br>
              <a:rPr lang="ur-PK" dirty="0"/>
            </a:br>
            <a:endParaRPr lang="en-US" dirty="0"/>
          </a:p>
        </p:txBody>
      </p:sp>
    </p:spTree>
    <p:extLst>
      <p:ext uri="{BB962C8B-B14F-4D97-AF65-F5344CB8AC3E}">
        <p14:creationId xmlns:p14="http://schemas.microsoft.com/office/powerpoint/2010/main" val="508634177"/>
      </p:ext>
    </p:extLst>
  </p:cSld>
  <p:clrMapOvr>
    <a:masterClrMapping/>
  </p:clrMapOvr>
  <p:transition>
    <p:fade/>
  </p:transition>
</p:sld>
</file>

<file path=ppt/slides/slide3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ٱلتَّابِعِينَ لِمَا دَعَوْتُمْ إِلَيْهِ</a:t>
            </a:r>
            <a:br>
              <a:rPr lang="en-US" dirty="0"/>
            </a:br>
            <a:r>
              <a:rPr lang="en-US" i="1" dirty="0" err="1"/>
              <a:t>alttabi`ina</a:t>
            </a:r>
            <a:r>
              <a:rPr lang="en-US" i="1" dirty="0"/>
              <a:t> lima </a:t>
            </a:r>
            <a:r>
              <a:rPr lang="en-US" i="1" dirty="0" err="1"/>
              <a:t>da`awtum</a:t>
            </a:r>
            <a:r>
              <a:rPr lang="en-US" i="1" dirty="0"/>
              <a:t> </a:t>
            </a:r>
            <a:r>
              <a:rPr lang="en-US" i="1" dirty="0" err="1"/>
              <a:t>ilayhi</a:t>
            </a:r>
            <a:br>
              <a:rPr lang="en-US" dirty="0"/>
            </a:br>
            <a:r>
              <a:rPr lang="en-US" dirty="0"/>
              <a:t>who carry out all that to which you have called,</a:t>
            </a:r>
          </a:p>
        </p:txBody>
      </p:sp>
      <p:sp>
        <p:nvSpPr>
          <p:cNvPr id="3" name="Subtitle 2"/>
          <p:cNvSpPr>
            <a:spLocks noGrp="1"/>
          </p:cNvSpPr>
          <p:nvPr>
            <p:ph type="subTitle" idx="1"/>
          </p:nvPr>
        </p:nvSpPr>
        <p:spPr>
          <a:xfrm>
            <a:off x="1828800" y="4343400"/>
            <a:ext cx="8534400" cy="1295400"/>
          </a:xfrm>
        </p:spPr>
        <p:txBody>
          <a:bodyPr/>
          <a:lstStyle/>
          <a:p>
            <a:r>
              <a:rPr lang="ur-PK" dirty="0"/>
              <a:t>جو آپ کی روایات پر قائم ہیں</a:t>
            </a:r>
          </a:p>
          <a:p>
            <a:br>
              <a:rPr lang="ur-PK" dirty="0"/>
            </a:br>
            <a:endParaRPr lang="en-US" dirty="0"/>
          </a:p>
        </p:txBody>
      </p:sp>
    </p:spTree>
    <p:extLst>
      <p:ext uri="{BB962C8B-B14F-4D97-AF65-F5344CB8AC3E}">
        <p14:creationId xmlns:p14="http://schemas.microsoft.com/office/powerpoint/2010/main" val="682515537"/>
      </p:ext>
    </p:extLst>
  </p:cSld>
  <p:clrMapOvr>
    <a:masterClrMapping/>
  </p:clrMapOvr>
  <p:transition>
    <p:fade/>
  </p:transition>
</p:sld>
</file>

<file path=ppt/slides/slide3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وَجَعَلَنِي مِمَّنْ يَقْتَصُّ آثَارَكُمْ</a:t>
            </a:r>
            <a:br>
              <a:rPr lang="en-US" dirty="0"/>
            </a:br>
            <a:r>
              <a:rPr lang="en-US" i="1" dirty="0" err="1"/>
              <a:t>wa</a:t>
            </a:r>
            <a:r>
              <a:rPr lang="en-US" i="1" dirty="0"/>
              <a:t> </a:t>
            </a:r>
            <a:r>
              <a:rPr lang="en-US" i="1" dirty="0" err="1"/>
              <a:t>ja`alani</a:t>
            </a:r>
            <a:r>
              <a:rPr lang="en-US" i="1" dirty="0"/>
              <a:t> </a:t>
            </a:r>
            <a:r>
              <a:rPr lang="en-US" i="1" dirty="0" err="1"/>
              <a:t>mimman</a:t>
            </a:r>
            <a:r>
              <a:rPr lang="en-US" i="1" dirty="0"/>
              <a:t> </a:t>
            </a:r>
            <a:r>
              <a:rPr lang="en-US" i="1" dirty="0" err="1"/>
              <a:t>yaqtassu</a:t>
            </a:r>
            <a:r>
              <a:rPr lang="en-US" i="1" dirty="0"/>
              <a:t> </a:t>
            </a:r>
            <a:r>
              <a:rPr lang="en-US" i="1" dirty="0" err="1"/>
              <a:t>atharakum</a:t>
            </a:r>
            <a:br>
              <a:rPr lang="en-US" dirty="0"/>
            </a:br>
            <a:r>
              <a:rPr lang="en-US" dirty="0"/>
              <a:t>and make me of those who are tracking your footsteps,</a:t>
            </a:r>
          </a:p>
        </p:txBody>
      </p:sp>
      <p:sp>
        <p:nvSpPr>
          <p:cNvPr id="3" name="Subtitle 2"/>
          <p:cNvSpPr>
            <a:spLocks noGrp="1"/>
          </p:cNvSpPr>
          <p:nvPr>
            <p:ph type="subTitle" idx="1"/>
          </p:nvPr>
        </p:nvSpPr>
        <p:spPr>
          <a:xfrm>
            <a:off x="1828800" y="4572000"/>
            <a:ext cx="8534400" cy="1066800"/>
          </a:xfrm>
        </p:spPr>
        <p:txBody>
          <a:bodyPr/>
          <a:lstStyle/>
          <a:p>
            <a:r>
              <a:rPr lang="ur-PK" dirty="0"/>
              <a:t>اور مجھے اپنے نقش قدم پر چلنے پر مجبور کریں</a:t>
            </a:r>
          </a:p>
          <a:p>
            <a:br>
              <a:rPr lang="ur-PK" dirty="0"/>
            </a:br>
            <a:endParaRPr lang="en-US" dirty="0"/>
          </a:p>
        </p:txBody>
      </p:sp>
    </p:spTree>
    <p:extLst>
      <p:ext uri="{BB962C8B-B14F-4D97-AF65-F5344CB8AC3E}">
        <p14:creationId xmlns:p14="http://schemas.microsoft.com/office/powerpoint/2010/main" val="1192526222"/>
      </p:ext>
    </p:extLst>
  </p:cSld>
  <p:clrMapOvr>
    <a:masterClrMapping/>
  </p:clrMapOvr>
  <p:transition>
    <p:fade/>
  </p:transition>
</p:sld>
</file>

<file path=ppt/slides/slide3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وَيَسْلُكُ سَبِيلَكُمْ</a:t>
            </a:r>
            <a:br>
              <a:rPr lang="en-US" dirty="0"/>
            </a:br>
            <a:r>
              <a:rPr lang="en-US" i="1" dirty="0" err="1"/>
              <a:t>wa</a:t>
            </a:r>
            <a:r>
              <a:rPr lang="en-US" i="1" dirty="0"/>
              <a:t> </a:t>
            </a:r>
            <a:r>
              <a:rPr lang="en-US" i="1" dirty="0" err="1"/>
              <a:t>yasluku</a:t>
            </a:r>
            <a:r>
              <a:rPr lang="en-US" i="1" dirty="0"/>
              <a:t> </a:t>
            </a:r>
            <a:r>
              <a:rPr lang="en-US" i="1" dirty="0" err="1"/>
              <a:t>sabilakum</a:t>
            </a:r>
            <a:br>
              <a:rPr lang="en-US" dirty="0"/>
            </a:br>
            <a:r>
              <a:rPr lang="en-US" dirty="0"/>
              <a:t>taking your path,</a:t>
            </a:r>
          </a:p>
        </p:txBody>
      </p:sp>
      <p:sp>
        <p:nvSpPr>
          <p:cNvPr id="3" name="Subtitle 2"/>
          <p:cNvSpPr>
            <a:spLocks noGrp="1"/>
          </p:cNvSpPr>
          <p:nvPr>
            <p:ph type="subTitle" idx="1"/>
          </p:nvPr>
        </p:nvSpPr>
        <p:spPr/>
        <p:txBody>
          <a:bodyPr/>
          <a:lstStyle/>
          <a:p>
            <a:r>
              <a:rPr lang="ur-PK" dirty="0"/>
              <a:t>اور وہ تمہارے راستے پر چل پائے گا</a:t>
            </a:r>
          </a:p>
          <a:p>
            <a:br>
              <a:rPr lang="ur-PK" dirty="0"/>
            </a:br>
            <a:endParaRPr lang="en-US" dirty="0"/>
          </a:p>
        </p:txBody>
      </p:sp>
    </p:spTree>
    <p:extLst>
      <p:ext uri="{BB962C8B-B14F-4D97-AF65-F5344CB8AC3E}">
        <p14:creationId xmlns:p14="http://schemas.microsoft.com/office/powerpoint/2010/main" val="69460994"/>
      </p:ext>
    </p:extLst>
  </p:cSld>
  <p:clrMapOvr>
    <a:masterClrMapping/>
  </p:clrMapOvr>
  <p:transition>
    <p:fade/>
  </p:transition>
</p:sld>
</file>

<file path=ppt/slides/slide3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وَيَهْتَدِي بِهُدَاكُمْ</a:t>
            </a:r>
            <a:br>
              <a:rPr lang="en-US" dirty="0"/>
            </a:br>
            <a:r>
              <a:rPr lang="en-US" i="1" dirty="0" err="1"/>
              <a:t>wa</a:t>
            </a:r>
            <a:r>
              <a:rPr lang="en-US" i="1" dirty="0"/>
              <a:t> </a:t>
            </a:r>
            <a:r>
              <a:rPr lang="en-US" i="1" dirty="0" err="1"/>
              <a:t>yahtadi</a:t>
            </a:r>
            <a:r>
              <a:rPr lang="en-US" i="1" dirty="0"/>
              <a:t> </a:t>
            </a:r>
            <a:r>
              <a:rPr lang="en-US" i="1" dirty="0" err="1"/>
              <a:t>bihudakum</a:t>
            </a:r>
            <a:br>
              <a:rPr lang="en-US" dirty="0"/>
            </a:br>
            <a:r>
              <a:rPr lang="en-US" dirty="0"/>
              <a:t>following your guidance,</a:t>
            </a:r>
          </a:p>
        </p:txBody>
      </p:sp>
      <p:sp>
        <p:nvSpPr>
          <p:cNvPr id="3" name="Subtitle 2"/>
          <p:cNvSpPr>
            <a:spLocks noGrp="1"/>
          </p:cNvSpPr>
          <p:nvPr>
            <p:ph type="subTitle" idx="1"/>
          </p:nvPr>
        </p:nvSpPr>
        <p:spPr/>
        <p:txBody>
          <a:bodyPr/>
          <a:lstStyle/>
          <a:p>
            <a:r>
              <a:rPr lang="ur-PK" dirty="0"/>
              <a:t>اپنی رہنمائی کی پابندی کرو</a:t>
            </a:r>
          </a:p>
          <a:p>
            <a:br>
              <a:rPr lang="ur-PK" dirty="0"/>
            </a:br>
            <a:endParaRPr lang="en-US" dirty="0"/>
          </a:p>
        </p:txBody>
      </p:sp>
    </p:spTree>
    <p:extLst>
      <p:ext uri="{BB962C8B-B14F-4D97-AF65-F5344CB8AC3E}">
        <p14:creationId xmlns:p14="http://schemas.microsoft.com/office/powerpoint/2010/main" val="2525165081"/>
      </p:ext>
    </p:extLst>
  </p:cSld>
  <p:clrMapOvr>
    <a:masterClrMapping/>
  </p:clrMapOvr>
  <p:transition>
    <p:fade/>
  </p:transition>
</p:sld>
</file>

<file path=ppt/slides/slide3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وَيُحْشَرُ فِي زُمْرَتِكُمْ</a:t>
            </a:r>
            <a:br>
              <a:rPr lang="en-US" dirty="0"/>
            </a:br>
            <a:r>
              <a:rPr lang="en-US" i="1" dirty="0" err="1"/>
              <a:t>wa</a:t>
            </a:r>
            <a:r>
              <a:rPr lang="en-US" i="1" dirty="0"/>
              <a:t> </a:t>
            </a:r>
            <a:r>
              <a:rPr lang="en-US" i="1" dirty="0" err="1"/>
              <a:t>yuhsharu</a:t>
            </a:r>
            <a:r>
              <a:rPr lang="en-US" i="1" dirty="0"/>
              <a:t> fi </a:t>
            </a:r>
            <a:r>
              <a:rPr lang="en-US" i="1" dirty="0" err="1"/>
              <a:t>zumratikum</a:t>
            </a:r>
            <a:br>
              <a:rPr lang="en-US" dirty="0"/>
            </a:br>
            <a:r>
              <a:rPr lang="en-US" dirty="0"/>
              <a:t>(and those who are) resurrected in your group,</a:t>
            </a:r>
          </a:p>
        </p:txBody>
      </p:sp>
      <p:sp>
        <p:nvSpPr>
          <p:cNvPr id="3" name="Subtitle 2"/>
          <p:cNvSpPr>
            <a:spLocks noGrp="1"/>
          </p:cNvSpPr>
          <p:nvPr>
            <p:ph type="subTitle" idx="1"/>
          </p:nvPr>
        </p:nvSpPr>
        <p:spPr>
          <a:xfrm>
            <a:off x="1828800" y="4267200"/>
            <a:ext cx="8534400" cy="1371600"/>
          </a:xfrm>
        </p:spPr>
        <p:txBody>
          <a:bodyPr/>
          <a:lstStyle/>
          <a:p>
            <a:r>
              <a:rPr lang="ur-PK" dirty="0"/>
              <a:t>اور وہ لوگ جو آپ کے گروہ میں زندہ ہوئے ہیں</a:t>
            </a:r>
          </a:p>
          <a:p>
            <a:br>
              <a:rPr lang="ur-PK" dirty="0"/>
            </a:br>
            <a:endParaRPr lang="en-US" dirty="0"/>
          </a:p>
        </p:txBody>
      </p:sp>
    </p:spTree>
    <p:extLst>
      <p:ext uri="{BB962C8B-B14F-4D97-AF65-F5344CB8AC3E}">
        <p14:creationId xmlns:p14="http://schemas.microsoft.com/office/powerpoint/2010/main" val="3007014398"/>
      </p:ext>
    </p:extLst>
  </p:cSld>
  <p:clrMapOvr>
    <a:masterClrMapping/>
  </p:clrMapOvr>
  <p:transition>
    <p:fade/>
  </p:transition>
</p:sld>
</file>

<file path=ppt/slides/slide3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وَيَكِرُّ فِي رَجْعَتِكُمْ</a:t>
            </a:r>
            <a:br>
              <a:rPr lang="en-US" dirty="0"/>
            </a:br>
            <a:r>
              <a:rPr lang="en-US" i="1" dirty="0" err="1"/>
              <a:t>wa</a:t>
            </a:r>
            <a:r>
              <a:rPr lang="en-US" i="1" dirty="0"/>
              <a:t> </a:t>
            </a:r>
            <a:r>
              <a:rPr lang="en-US" i="1" dirty="0" err="1"/>
              <a:t>yakirru</a:t>
            </a:r>
            <a:r>
              <a:rPr lang="en-US" i="1" dirty="0"/>
              <a:t> fi </a:t>
            </a:r>
            <a:r>
              <a:rPr lang="en-US" i="1" dirty="0" err="1"/>
              <a:t>raj`atikum</a:t>
            </a:r>
            <a:br>
              <a:rPr lang="en-US" dirty="0"/>
            </a:br>
            <a:r>
              <a:rPr lang="en-US" dirty="0"/>
              <a:t>given the chance to appear again in your Return,</a:t>
            </a:r>
          </a:p>
        </p:txBody>
      </p:sp>
      <p:sp>
        <p:nvSpPr>
          <p:cNvPr id="3" name="Subtitle 2"/>
          <p:cNvSpPr>
            <a:spLocks noGrp="1"/>
          </p:cNvSpPr>
          <p:nvPr>
            <p:ph type="subTitle" idx="1"/>
          </p:nvPr>
        </p:nvSpPr>
        <p:spPr>
          <a:xfrm>
            <a:off x="1828800" y="4343400"/>
            <a:ext cx="8534400" cy="1295400"/>
          </a:xfrm>
        </p:spPr>
        <p:txBody>
          <a:bodyPr/>
          <a:lstStyle/>
          <a:p>
            <a:r>
              <a:rPr lang="ur-PK" dirty="0"/>
              <a:t>آپ کے ظہور کے دوران واپس لایا</a:t>
            </a:r>
          </a:p>
          <a:p>
            <a:br>
              <a:rPr lang="ur-PK" dirty="0"/>
            </a:br>
            <a:endParaRPr lang="en-US" dirty="0"/>
          </a:p>
        </p:txBody>
      </p:sp>
    </p:spTree>
    <p:extLst>
      <p:ext uri="{BB962C8B-B14F-4D97-AF65-F5344CB8AC3E}">
        <p14:creationId xmlns:p14="http://schemas.microsoft.com/office/powerpoint/2010/main" val="2229857662"/>
      </p:ext>
    </p:extLst>
  </p:cSld>
  <p:clrMapOvr>
    <a:masterClrMapping/>
  </p:clrMapOvr>
  <p:transition>
    <p:fade/>
  </p:transition>
</p:sld>
</file>

<file path=ppt/slides/slide3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وَيُمَلَّكُ فِي دَوْلَتِكُمْ</a:t>
            </a:r>
            <a:br>
              <a:rPr lang="en-US" dirty="0"/>
            </a:br>
            <a:r>
              <a:rPr lang="en-US" i="1" dirty="0" err="1"/>
              <a:t>wa</a:t>
            </a:r>
            <a:r>
              <a:rPr lang="en-US" i="1" dirty="0"/>
              <a:t> </a:t>
            </a:r>
            <a:r>
              <a:rPr lang="en-US" i="1" dirty="0" err="1"/>
              <a:t>yumallaku</a:t>
            </a:r>
            <a:r>
              <a:rPr lang="en-US" i="1" dirty="0"/>
              <a:t> fi </a:t>
            </a:r>
            <a:r>
              <a:rPr lang="en-US" i="1" dirty="0" err="1"/>
              <a:t>dawlatikum</a:t>
            </a:r>
            <a:br>
              <a:rPr lang="en-US" dirty="0"/>
            </a:br>
            <a:r>
              <a:rPr lang="en-US" dirty="0"/>
              <a:t>given authority in your administration,</a:t>
            </a:r>
          </a:p>
        </p:txBody>
      </p:sp>
      <p:sp>
        <p:nvSpPr>
          <p:cNvPr id="3" name="Subtitle 2"/>
          <p:cNvSpPr>
            <a:spLocks noGrp="1"/>
          </p:cNvSpPr>
          <p:nvPr>
            <p:ph type="subTitle" idx="1"/>
          </p:nvPr>
        </p:nvSpPr>
        <p:spPr/>
        <p:txBody>
          <a:bodyPr/>
          <a:lstStyle/>
          <a:p>
            <a:r>
              <a:rPr lang="ur-PK" dirty="0"/>
              <a:t>اپنی انتظامیہ میں آپ کی مدد کرنے کا مطالبہ کیا</a:t>
            </a:r>
          </a:p>
          <a:p>
            <a:br>
              <a:rPr lang="ur-PK" dirty="0"/>
            </a:br>
            <a:endParaRPr lang="en-US" dirty="0"/>
          </a:p>
        </p:txBody>
      </p:sp>
    </p:spTree>
    <p:extLst>
      <p:ext uri="{BB962C8B-B14F-4D97-AF65-F5344CB8AC3E}">
        <p14:creationId xmlns:p14="http://schemas.microsoft.com/office/powerpoint/2010/main" val="560687824"/>
      </p:ext>
    </p:extLst>
  </p:cSld>
  <p:clrMapOvr>
    <a:masterClrMapping/>
  </p:clrMapOvr>
  <p:transition>
    <p:fade/>
  </p:transition>
</p:sld>
</file>

<file path=ppt/slides/slide3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وَيُشَرَّفُ فِي عَافِيَتِكُمْ</a:t>
            </a:r>
            <a:br>
              <a:rPr lang="en-US" dirty="0"/>
            </a:br>
            <a:r>
              <a:rPr lang="en-US" i="1" dirty="0" err="1"/>
              <a:t>wa</a:t>
            </a:r>
            <a:r>
              <a:rPr lang="en-US" i="1" dirty="0"/>
              <a:t> </a:t>
            </a:r>
            <a:r>
              <a:rPr lang="en-US" i="1" dirty="0" err="1"/>
              <a:t>yusharrafu</a:t>
            </a:r>
            <a:r>
              <a:rPr lang="en-US" i="1" dirty="0"/>
              <a:t> fi `</a:t>
            </a:r>
            <a:r>
              <a:rPr lang="en-US" i="1" dirty="0" err="1"/>
              <a:t>afiyatikum</a:t>
            </a:r>
            <a:br>
              <a:rPr lang="en-US" dirty="0"/>
            </a:br>
            <a:r>
              <a:rPr lang="en-US" dirty="0"/>
              <a:t>honored to live under your sound supervision,</a:t>
            </a:r>
          </a:p>
        </p:txBody>
      </p:sp>
      <p:sp>
        <p:nvSpPr>
          <p:cNvPr id="3" name="Subtitle 2"/>
          <p:cNvSpPr>
            <a:spLocks noGrp="1"/>
          </p:cNvSpPr>
          <p:nvPr>
            <p:ph type="subTitle" idx="1"/>
          </p:nvPr>
        </p:nvSpPr>
        <p:spPr>
          <a:xfrm>
            <a:off x="1752600" y="4572000"/>
            <a:ext cx="8534400" cy="1752600"/>
          </a:xfrm>
        </p:spPr>
        <p:txBody>
          <a:bodyPr/>
          <a:lstStyle/>
          <a:p>
            <a:r>
              <a:rPr lang="ur-PK" dirty="0"/>
              <a:t>آپ کی سلامتی اور محفوظ نگرانی میں رہنے کا اعزاز</a:t>
            </a:r>
          </a:p>
          <a:p>
            <a:br>
              <a:rPr lang="ur-PK" dirty="0"/>
            </a:br>
            <a:endParaRPr lang="en-US" dirty="0"/>
          </a:p>
        </p:txBody>
      </p:sp>
    </p:spTree>
    <p:extLst>
      <p:ext uri="{BB962C8B-B14F-4D97-AF65-F5344CB8AC3E}">
        <p14:creationId xmlns:p14="http://schemas.microsoft.com/office/powerpoint/2010/main" val="4002884041"/>
      </p:ext>
    </p:extLst>
  </p:cSld>
  <p:clrMapOvr>
    <a:masterClrMapping/>
  </p:clrMapOvr>
  <p:transition>
    <p:fade/>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2133600"/>
            <a:ext cx="11963400" cy="1470025"/>
          </a:xfrm>
        </p:spPr>
        <p:txBody>
          <a:bodyPr/>
          <a:lstStyle/>
          <a:p>
            <a:r>
              <a:rPr lang="ur-PK" dirty="0"/>
              <a:t>وَمَصَابِيحِ ٱلدُّجَىٰ</a:t>
            </a:r>
            <a:br>
              <a:rPr lang="en-US" dirty="0"/>
            </a:br>
            <a:r>
              <a:rPr lang="en-US" i="1" dirty="0" err="1"/>
              <a:t>wa</a:t>
            </a:r>
            <a:r>
              <a:rPr lang="en-US" i="1" dirty="0"/>
              <a:t> </a:t>
            </a:r>
            <a:r>
              <a:rPr lang="en-US" i="1" dirty="0" err="1"/>
              <a:t>masabihi</a:t>
            </a:r>
            <a:r>
              <a:rPr lang="en-US" i="1" dirty="0"/>
              <a:t> </a:t>
            </a:r>
            <a:r>
              <a:rPr lang="en-US" i="1" dirty="0" err="1"/>
              <a:t>aldduja</a:t>
            </a:r>
            <a:br>
              <a:rPr lang="en-US" dirty="0"/>
            </a:br>
            <a:r>
              <a:rPr lang="en-US" dirty="0"/>
              <a:t>the lanterns in darkness,</a:t>
            </a:r>
          </a:p>
        </p:txBody>
      </p:sp>
      <p:sp>
        <p:nvSpPr>
          <p:cNvPr id="3" name="Subtitle 2"/>
          <p:cNvSpPr>
            <a:spLocks noGrp="1"/>
          </p:cNvSpPr>
          <p:nvPr>
            <p:ph type="subTitle" idx="1"/>
          </p:nvPr>
        </p:nvSpPr>
        <p:spPr/>
        <p:txBody>
          <a:bodyPr/>
          <a:lstStyle/>
          <a:p>
            <a:r>
              <a:rPr lang="ur-PK" dirty="0"/>
              <a:t>اور کالی روشنی</a:t>
            </a:r>
            <a:endParaRPr lang="en-US" dirty="0"/>
          </a:p>
        </p:txBody>
      </p:sp>
    </p:spTree>
    <p:extLst>
      <p:ext uri="{BB962C8B-B14F-4D97-AF65-F5344CB8AC3E}">
        <p14:creationId xmlns:p14="http://schemas.microsoft.com/office/powerpoint/2010/main" val="543165997"/>
      </p:ext>
    </p:extLst>
  </p:cSld>
  <p:clrMapOvr>
    <a:masterClrMapping/>
  </p:clrMapOvr>
  <p:transition>
    <p:fade/>
  </p:transition>
</p:sld>
</file>

<file path=ppt/slides/slide3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وَيُمَكَّنُ فِي أَيَّامِكُمْ</a:t>
            </a:r>
            <a:br>
              <a:rPr lang="en-US" dirty="0"/>
            </a:br>
            <a:r>
              <a:rPr lang="en-US" i="1" dirty="0" err="1"/>
              <a:t>wa</a:t>
            </a:r>
            <a:r>
              <a:rPr lang="en-US" i="1" dirty="0"/>
              <a:t> </a:t>
            </a:r>
            <a:r>
              <a:rPr lang="en-US" i="1" dirty="0" err="1"/>
              <a:t>yumakkanu</a:t>
            </a:r>
            <a:r>
              <a:rPr lang="en-US" i="1" dirty="0"/>
              <a:t> fi </a:t>
            </a:r>
            <a:r>
              <a:rPr lang="en-US" i="1" dirty="0" err="1"/>
              <a:t>ayyamikum</a:t>
            </a:r>
            <a:br>
              <a:rPr lang="en-US" dirty="0"/>
            </a:br>
            <a:r>
              <a:rPr lang="en-US" dirty="0"/>
              <a:t>given power in your days</a:t>
            </a:r>
          </a:p>
        </p:txBody>
      </p:sp>
      <p:sp>
        <p:nvSpPr>
          <p:cNvPr id="3" name="Subtitle 2"/>
          <p:cNvSpPr>
            <a:spLocks noGrp="1"/>
          </p:cNvSpPr>
          <p:nvPr>
            <p:ph type="subTitle" idx="1"/>
          </p:nvPr>
        </p:nvSpPr>
        <p:spPr/>
        <p:txBody>
          <a:bodyPr/>
          <a:lstStyle/>
          <a:p>
            <a:r>
              <a:rPr lang="ur-PK" dirty="0"/>
              <a:t>ابھی آپ کے 'ایام' کے وسط میں</a:t>
            </a:r>
          </a:p>
          <a:p>
            <a:br>
              <a:rPr lang="ur-PK" dirty="0"/>
            </a:br>
            <a:endParaRPr lang="en-US" dirty="0"/>
          </a:p>
        </p:txBody>
      </p:sp>
    </p:spTree>
    <p:extLst>
      <p:ext uri="{BB962C8B-B14F-4D97-AF65-F5344CB8AC3E}">
        <p14:creationId xmlns:p14="http://schemas.microsoft.com/office/powerpoint/2010/main" val="3696249303"/>
      </p:ext>
    </p:extLst>
  </p:cSld>
  <p:clrMapOvr>
    <a:masterClrMapping/>
  </p:clrMapOvr>
  <p:transition>
    <p:fade/>
  </p:transition>
</p:sld>
</file>

<file path=ppt/slides/slide3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وَتَقِرُّ عَيْنُهُ غَداً بِرُؤْيَتِكُمْ</a:t>
            </a:r>
            <a:br>
              <a:rPr lang="en-US" dirty="0"/>
            </a:br>
            <a:r>
              <a:rPr lang="en-US" i="1" dirty="0" err="1"/>
              <a:t>wa</a:t>
            </a:r>
            <a:r>
              <a:rPr lang="en-US" i="1" dirty="0"/>
              <a:t> </a:t>
            </a:r>
            <a:r>
              <a:rPr lang="en-US" i="1" dirty="0" err="1"/>
              <a:t>taqirru</a:t>
            </a:r>
            <a:r>
              <a:rPr lang="en-US" i="1" dirty="0"/>
              <a:t> `</a:t>
            </a:r>
            <a:r>
              <a:rPr lang="en-US" i="1" dirty="0" err="1"/>
              <a:t>aynuhu</a:t>
            </a:r>
            <a:r>
              <a:rPr lang="en-US" i="1" dirty="0"/>
              <a:t> </a:t>
            </a:r>
            <a:r>
              <a:rPr lang="en-US" i="1" dirty="0" err="1"/>
              <a:t>ghadan</a:t>
            </a:r>
            <a:r>
              <a:rPr lang="en-US" i="1" dirty="0"/>
              <a:t> </a:t>
            </a:r>
            <a:r>
              <a:rPr lang="en-US" i="1" dirty="0" err="1"/>
              <a:t>biru'yatikum</a:t>
            </a:r>
            <a:br>
              <a:rPr lang="en-US" dirty="0"/>
            </a:br>
            <a:r>
              <a:rPr lang="en-US" dirty="0"/>
              <a:t>and having their eyes delighted by seeing you in the morrow.</a:t>
            </a:r>
          </a:p>
        </p:txBody>
      </p:sp>
      <p:sp>
        <p:nvSpPr>
          <p:cNvPr id="3" name="Subtitle 2"/>
          <p:cNvSpPr>
            <a:spLocks noGrp="1"/>
          </p:cNvSpPr>
          <p:nvPr>
            <p:ph type="subTitle" idx="1"/>
          </p:nvPr>
        </p:nvSpPr>
        <p:spPr>
          <a:xfrm>
            <a:off x="1828800" y="4495800"/>
            <a:ext cx="8534400" cy="1143000"/>
          </a:xfrm>
        </p:spPr>
        <p:txBody>
          <a:bodyPr/>
          <a:lstStyle/>
          <a:p>
            <a:r>
              <a:rPr lang="ur-PK" dirty="0"/>
              <a:t>آپ کو ذاتی طور پر دیکھ کر مسرت اور مسرت</a:t>
            </a:r>
          </a:p>
          <a:p>
            <a:br>
              <a:rPr lang="ur-PK" dirty="0"/>
            </a:br>
            <a:endParaRPr lang="en-US" dirty="0"/>
          </a:p>
        </p:txBody>
      </p:sp>
    </p:spTree>
    <p:extLst>
      <p:ext uri="{BB962C8B-B14F-4D97-AF65-F5344CB8AC3E}">
        <p14:creationId xmlns:p14="http://schemas.microsoft.com/office/powerpoint/2010/main" val="1670052577"/>
      </p:ext>
    </p:extLst>
  </p:cSld>
  <p:clrMapOvr>
    <a:masterClrMapping/>
  </p:clrMapOvr>
  <p:transition>
    <p:fade/>
  </p:transition>
</p:sld>
</file>

<file path=ppt/slides/slide3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بِأَبِي أَنْتُمْ وَأُمِّي</a:t>
            </a:r>
            <a:br>
              <a:rPr lang="en-US" dirty="0"/>
            </a:br>
            <a:r>
              <a:rPr lang="en-US" i="1" dirty="0" err="1"/>
              <a:t>bi'abi</a:t>
            </a:r>
            <a:r>
              <a:rPr lang="en-US" i="1" dirty="0"/>
              <a:t> </a:t>
            </a:r>
            <a:r>
              <a:rPr lang="en-US" i="1" dirty="0" err="1"/>
              <a:t>antum</a:t>
            </a:r>
            <a:r>
              <a:rPr lang="en-US" i="1" dirty="0"/>
              <a:t> </a:t>
            </a:r>
            <a:r>
              <a:rPr lang="en-US" i="1" dirty="0" err="1"/>
              <a:t>wa</a:t>
            </a:r>
            <a:r>
              <a:rPr lang="en-US" i="1" dirty="0"/>
              <a:t> </a:t>
            </a:r>
            <a:r>
              <a:rPr lang="en-US" i="1" dirty="0" err="1"/>
              <a:t>ummi</a:t>
            </a:r>
            <a:br>
              <a:rPr lang="en-US" dirty="0"/>
            </a:br>
            <a:r>
              <a:rPr lang="en-US" dirty="0"/>
              <a:t>May my father, mother,</a:t>
            </a:r>
          </a:p>
        </p:txBody>
      </p:sp>
      <p:sp>
        <p:nvSpPr>
          <p:cNvPr id="3" name="Subtitle 2"/>
          <p:cNvSpPr>
            <a:spLocks noGrp="1"/>
          </p:cNvSpPr>
          <p:nvPr>
            <p:ph type="subTitle" idx="1"/>
          </p:nvPr>
        </p:nvSpPr>
        <p:spPr/>
        <p:txBody>
          <a:bodyPr/>
          <a:lstStyle/>
          <a:p>
            <a:r>
              <a:rPr lang="ur-PK" dirty="0"/>
              <a:t>میرے والد ، والدہ ،</a:t>
            </a:r>
            <a:endParaRPr lang="en-US" dirty="0"/>
          </a:p>
        </p:txBody>
      </p:sp>
    </p:spTree>
    <p:extLst>
      <p:ext uri="{BB962C8B-B14F-4D97-AF65-F5344CB8AC3E}">
        <p14:creationId xmlns:p14="http://schemas.microsoft.com/office/powerpoint/2010/main" val="877432060"/>
      </p:ext>
    </p:extLst>
  </p:cSld>
  <p:clrMapOvr>
    <a:masterClrMapping/>
  </p:clrMapOvr>
  <p:transition>
    <p:fade/>
  </p:transition>
</p:sld>
</file>

<file path=ppt/slides/slide3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وَنَفْسِي وَأَهْلِي وَمَالِي</a:t>
            </a:r>
            <a:br>
              <a:rPr lang="en-US" dirty="0"/>
            </a:br>
            <a:r>
              <a:rPr lang="en-US" i="1" dirty="0" err="1"/>
              <a:t>wa</a:t>
            </a:r>
            <a:r>
              <a:rPr lang="en-US" i="1" dirty="0"/>
              <a:t> </a:t>
            </a:r>
            <a:r>
              <a:rPr lang="en-US" i="1" dirty="0" err="1"/>
              <a:t>nafsi</a:t>
            </a:r>
            <a:r>
              <a:rPr lang="en-US" i="1" dirty="0"/>
              <a:t> </a:t>
            </a:r>
            <a:r>
              <a:rPr lang="en-US" i="1" dirty="0" err="1"/>
              <a:t>wa</a:t>
            </a:r>
            <a:r>
              <a:rPr lang="en-US" i="1" dirty="0"/>
              <a:t> </a:t>
            </a:r>
            <a:r>
              <a:rPr lang="en-US" i="1" dirty="0" err="1"/>
              <a:t>ahli</a:t>
            </a:r>
            <a:r>
              <a:rPr lang="en-US" i="1" dirty="0"/>
              <a:t> </a:t>
            </a:r>
            <a:r>
              <a:rPr lang="en-US" i="1" dirty="0" err="1"/>
              <a:t>wa</a:t>
            </a:r>
            <a:r>
              <a:rPr lang="en-US" i="1" dirty="0"/>
              <a:t> </a:t>
            </a:r>
            <a:r>
              <a:rPr lang="en-US" i="1" dirty="0" err="1"/>
              <a:t>mali</a:t>
            </a:r>
            <a:br>
              <a:rPr lang="en-US" dirty="0"/>
            </a:br>
            <a:r>
              <a:rPr lang="en-US" dirty="0"/>
              <a:t>soul, family, and possessions be ransoms for you.</a:t>
            </a:r>
          </a:p>
        </p:txBody>
      </p:sp>
      <p:sp>
        <p:nvSpPr>
          <p:cNvPr id="3" name="Subtitle 2"/>
          <p:cNvSpPr>
            <a:spLocks noGrp="1"/>
          </p:cNvSpPr>
          <p:nvPr>
            <p:ph type="subTitle" idx="1"/>
          </p:nvPr>
        </p:nvSpPr>
        <p:spPr>
          <a:xfrm>
            <a:off x="1828800" y="4495800"/>
            <a:ext cx="8534400" cy="1143000"/>
          </a:xfrm>
        </p:spPr>
        <p:txBody>
          <a:bodyPr/>
          <a:lstStyle/>
          <a:p>
            <a:r>
              <a:rPr lang="ur-PK" dirty="0"/>
              <a:t> بچے ، مال اور خود آپ کے اختیار میں ہیں</a:t>
            </a:r>
            <a:endParaRPr lang="en-US" dirty="0"/>
          </a:p>
        </p:txBody>
      </p:sp>
    </p:spTree>
    <p:extLst>
      <p:ext uri="{BB962C8B-B14F-4D97-AF65-F5344CB8AC3E}">
        <p14:creationId xmlns:p14="http://schemas.microsoft.com/office/powerpoint/2010/main" val="991150893"/>
      </p:ext>
    </p:extLst>
  </p:cSld>
  <p:clrMapOvr>
    <a:masterClrMapping/>
  </p:clrMapOvr>
  <p:transition>
    <p:fade/>
  </p:transition>
</p:sld>
</file>

<file path=ppt/slides/slide3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مَنْ أَرَادَ ٱللَّهَ بَدَأَ بِكُمْ</a:t>
            </a:r>
            <a:br>
              <a:rPr lang="en-US" dirty="0"/>
            </a:br>
            <a:r>
              <a:rPr lang="en-US" i="1" dirty="0"/>
              <a:t>man </a:t>
            </a:r>
            <a:r>
              <a:rPr lang="en-US" i="1" dirty="0" err="1"/>
              <a:t>arada</a:t>
            </a:r>
            <a:r>
              <a:rPr lang="en-US" i="1" dirty="0"/>
              <a:t> </a:t>
            </a:r>
            <a:r>
              <a:rPr lang="en-US" i="1" dirty="0" err="1"/>
              <a:t>allaha</a:t>
            </a:r>
            <a:r>
              <a:rPr lang="en-US" i="1" dirty="0"/>
              <a:t> </a:t>
            </a:r>
            <a:r>
              <a:rPr lang="en-US" i="1" dirty="0" err="1"/>
              <a:t>bada'a</a:t>
            </a:r>
            <a:r>
              <a:rPr lang="en-US" i="1" dirty="0"/>
              <a:t> </a:t>
            </a:r>
            <a:r>
              <a:rPr lang="en-US" i="1" dirty="0" err="1"/>
              <a:t>bikum</a:t>
            </a:r>
            <a:br>
              <a:rPr lang="en-US" dirty="0"/>
            </a:br>
            <a:r>
              <a:rPr lang="en-US" dirty="0"/>
              <a:t>Whoever desires for Allah should begin with you,</a:t>
            </a:r>
          </a:p>
        </p:txBody>
      </p:sp>
      <p:sp>
        <p:nvSpPr>
          <p:cNvPr id="3" name="Subtitle 2"/>
          <p:cNvSpPr>
            <a:spLocks noGrp="1"/>
          </p:cNvSpPr>
          <p:nvPr>
            <p:ph type="subTitle" idx="1"/>
          </p:nvPr>
        </p:nvSpPr>
        <p:spPr>
          <a:xfrm>
            <a:off x="1828800" y="4343400"/>
            <a:ext cx="8534400" cy="1295400"/>
          </a:xfrm>
        </p:spPr>
        <p:txBody>
          <a:bodyPr/>
          <a:lstStyle/>
          <a:p>
            <a:r>
              <a:rPr lang="ur-PK" dirty="0"/>
              <a:t>جو شخص اللہ کے قریب ہونا چاہتا ہے وہ آپ کے ساتھ آغاز کرتا ہے</a:t>
            </a:r>
          </a:p>
          <a:p>
            <a:br>
              <a:rPr lang="ur-PK" dirty="0"/>
            </a:br>
            <a:endParaRPr lang="en-US" dirty="0"/>
          </a:p>
        </p:txBody>
      </p:sp>
    </p:spTree>
    <p:extLst>
      <p:ext uri="{BB962C8B-B14F-4D97-AF65-F5344CB8AC3E}">
        <p14:creationId xmlns:p14="http://schemas.microsoft.com/office/powerpoint/2010/main" val="2555269311"/>
      </p:ext>
    </p:extLst>
  </p:cSld>
  <p:clrMapOvr>
    <a:masterClrMapping/>
  </p:clrMapOvr>
  <p:transition>
    <p:fade/>
  </p:transition>
</p:sld>
</file>

<file path=ppt/slides/slide3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وَمَنْ وَحَّدَهُ قَبِلَ عَنْكُمْ</a:t>
            </a:r>
            <a:br>
              <a:rPr lang="en-US" dirty="0"/>
            </a:br>
            <a:r>
              <a:rPr lang="en-US" i="1" dirty="0" err="1"/>
              <a:t>wa</a:t>
            </a:r>
            <a:r>
              <a:rPr lang="en-US" i="1" dirty="0"/>
              <a:t> man </a:t>
            </a:r>
            <a:r>
              <a:rPr lang="en-US" i="1" dirty="0" err="1"/>
              <a:t>wahhadahu</a:t>
            </a:r>
            <a:r>
              <a:rPr lang="en-US" i="1" dirty="0"/>
              <a:t> </a:t>
            </a:r>
            <a:r>
              <a:rPr lang="en-US" i="1" dirty="0" err="1"/>
              <a:t>qabila</a:t>
            </a:r>
            <a:r>
              <a:rPr lang="en-US" i="1" dirty="0"/>
              <a:t> `</a:t>
            </a:r>
            <a:r>
              <a:rPr lang="en-US" i="1" dirty="0" err="1"/>
              <a:t>ankum</a:t>
            </a:r>
            <a:br>
              <a:rPr lang="en-US" dirty="0"/>
            </a:br>
            <a:r>
              <a:rPr lang="en-US" dirty="0"/>
              <a:t>whoever professes His Oneness should accept your instructions,</a:t>
            </a:r>
          </a:p>
        </p:txBody>
      </p:sp>
      <p:sp>
        <p:nvSpPr>
          <p:cNvPr id="3" name="Subtitle 2"/>
          <p:cNvSpPr>
            <a:spLocks noGrp="1"/>
          </p:cNvSpPr>
          <p:nvPr>
            <p:ph type="subTitle" idx="1"/>
          </p:nvPr>
        </p:nvSpPr>
        <p:spPr>
          <a:xfrm>
            <a:off x="1828800" y="4267200"/>
            <a:ext cx="8534400" cy="1371600"/>
          </a:xfrm>
        </p:spPr>
        <p:txBody>
          <a:bodyPr/>
          <a:lstStyle/>
          <a:p>
            <a:r>
              <a:rPr lang="ur-PK" dirty="0"/>
              <a:t>جو خدا کی وحدانیت کا دعویٰ کرتا ہے حقیقت میں وہ آپ کے پیچھے ہوجاتا ہے</a:t>
            </a:r>
          </a:p>
          <a:p>
            <a:br>
              <a:rPr lang="ur-PK" dirty="0"/>
            </a:br>
            <a:endParaRPr lang="en-US" dirty="0"/>
          </a:p>
        </p:txBody>
      </p:sp>
    </p:spTree>
    <p:extLst>
      <p:ext uri="{BB962C8B-B14F-4D97-AF65-F5344CB8AC3E}">
        <p14:creationId xmlns:p14="http://schemas.microsoft.com/office/powerpoint/2010/main" val="1843146358"/>
      </p:ext>
    </p:extLst>
  </p:cSld>
  <p:clrMapOvr>
    <a:masterClrMapping/>
  </p:clrMapOvr>
  <p:transition>
    <p:fade/>
  </p:transition>
</p:sld>
</file>

<file path=ppt/slides/slide3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وَمَنْ قَصَدَهُ تَوَجَّهَ بِكُمْ</a:t>
            </a:r>
            <a:br>
              <a:rPr lang="en-US" dirty="0"/>
            </a:br>
            <a:r>
              <a:rPr lang="en-US" i="1" dirty="0" err="1"/>
              <a:t>wa</a:t>
            </a:r>
            <a:r>
              <a:rPr lang="en-US" i="1" dirty="0"/>
              <a:t> man </a:t>
            </a:r>
            <a:r>
              <a:rPr lang="en-US" i="1" dirty="0" err="1"/>
              <a:t>qasadahu</a:t>
            </a:r>
            <a:r>
              <a:rPr lang="en-US" i="1" dirty="0"/>
              <a:t> </a:t>
            </a:r>
            <a:r>
              <a:rPr lang="en-US" i="1" dirty="0" err="1"/>
              <a:t>tawajjaha</a:t>
            </a:r>
            <a:r>
              <a:rPr lang="en-US" i="1" dirty="0"/>
              <a:t> </a:t>
            </a:r>
            <a:r>
              <a:rPr lang="en-US" i="1" dirty="0" err="1"/>
              <a:t>bikum</a:t>
            </a:r>
            <a:br>
              <a:rPr lang="en-US" dirty="0"/>
            </a:br>
            <a:r>
              <a:rPr lang="en-US" dirty="0"/>
              <a:t>and whoever heads for Him should make you the means to Him.</a:t>
            </a:r>
          </a:p>
        </p:txBody>
      </p:sp>
      <p:sp>
        <p:nvSpPr>
          <p:cNvPr id="3" name="Subtitle 2"/>
          <p:cNvSpPr>
            <a:spLocks noGrp="1"/>
          </p:cNvSpPr>
          <p:nvPr>
            <p:ph type="subTitle" idx="1"/>
          </p:nvPr>
        </p:nvSpPr>
        <p:spPr>
          <a:xfrm>
            <a:off x="1828800" y="4267200"/>
            <a:ext cx="8534400" cy="1371600"/>
          </a:xfrm>
        </p:spPr>
        <p:txBody>
          <a:bodyPr/>
          <a:lstStyle/>
          <a:p>
            <a:r>
              <a:rPr lang="ur-PK" dirty="0"/>
              <a:t>جو اس کی طرف بڑھتا ہے اسے آپ کی طرف پلٹنا ہے</a:t>
            </a:r>
          </a:p>
          <a:p>
            <a:br>
              <a:rPr lang="ur-PK" dirty="0"/>
            </a:br>
            <a:endParaRPr lang="en-US" dirty="0"/>
          </a:p>
        </p:txBody>
      </p:sp>
    </p:spTree>
    <p:extLst>
      <p:ext uri="{BB962C8B-B14F-4D97-AF65-F5344CB8AC3E}">
        <p14:creationId xmlns:p14="http://schemas.microsoft.com/office/powerpoint/2010/main" val="574217841"/>
      </p:ext>
    </p:extLst>
  </p:cSld>
  <p:clrMapOvr>
    <a:masterClrMapping/>
  </p:clrMapOvr>
  <p:transition>
    <p:fade/>
  </p:transition>
</p:sld>
</file>

<file path=ppt/slides/slide3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مَوَالِيَّ لَا أُحْصِي ثَنَائَكُمْ</a:t>
            </a:r>
            <a:br>
              <a:rPr lang="en-US" dirty="0"/>
            </a:br>
            <a:r>
              <a:rPr lang="en-US" i="1" dirty="0" err="1"/>
              <a:t>mawaliyya</a:t>
            </a:r>
            <a:r>
              <a:rPr lang="en-US" i="1" dirty="0"/>
              <a:t> la </a:t>
            </a:r>
            <a:r>
              <a:rPr lang="en-US" i="1" dirty="0" err="1"/>
              <a:t>uhsi</a:t>
            </a:r>
            <a:r>
              <a:rPr lang="en-US" i="1" dirty="0"/>
              <a:t> </a:t>
            </a:r>
            <a:r>
              <a:rPr lang="en-US" i="1" dirty="0" err="1"/>
              <a:t>thana'akum</a:t>
            </a:r>
            <a:br>
              <a:rPr lang="en-US" dirty="0"/>
            </a:br>
            <a:r>
              <a:rPr lang="en-US" dirty="0"/>
              <a:t>O my masters, I cannot count your merits</a:t>
            </a:r>
          </a:p>
        </p:txBody>
      </p:sp>
      <p:sp>
        <p:nvSpPr>
          <p:cNvPr id="3" name="Subtitle 2"/>
          <p:cNvSpPr>
            <a:spLocks noGrp="1"/>
          </p:cNvSpPr>
          <p:nvPr>
            <p:ph type="subTitle" idx="1"/>
          </p:nvPr>
        </p:nvSpPr>
        <p:spPr>
          <a:xfrm>
            <a:off x="1828800" y="4267200"/>
            <a:ext cx="8534400" cy="1371600"/>
          </a:xfrm>
        </p:spPr>
        <p:txBody>
          <a:bodyPr/>
          <a:lstStyle/>
          <a:p>
            <a:r>
              <a:rPr lang="ur-PK" dirty="0"/>
              <a:t>اے میرے آقا ، میں آپ کی خوبیوں کو گننے اور ذکر نہیں کرسکتا ہوں</a:t>
            </a:r>
          </a:p>
          <a:p>
            <a:br>
              <a:rPr lang="ur-PK" dirty="0"/>
            </a:br>
            <a:endParaRPr lang="en-US" dirty="0"/>
          </a:p>
        </p:txBody>
      </p:sp>
    </p:spTree>
    <p:extLst>
      <p:ext uri="{BB962C8B-B14F-4D97-AF65-F5344CB8AC3E}">
        <p14:creationId xmlns:p14="http://schemas.microsoft.com/office/powerpoint/2010/main" val="2438743975"/>
      </p:ext>
    </p:extLst>
  </p:cSld>
  <p:clrMapOvr>
    <a:masterClrMapping/>
  </p:clrMapOvr>
  <p:transition>
    <p:fade/>
  </p:transition>
</p:sld>
</file>

<file path=ppt/slides/slide3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وَلاَ أَبْلُغُ مِنَ ٱلْمَدْحِ كُنْهَكُمْ</a:t>
            </a:r>
            <a:br>
              <a:rPr lang="en-US" dirty="0"/>
            </a:br>
            <a:r>
              <a:rPr lang="en-US" i="1" dirty="0" err="1"/>
              <a:t>wa</a:t>
            </a:r>
            <a:r>
              <a:rPr lang="en-US" i="1" dirty="0"/>
              <a:t> la </a:t>
            </a:r>
            <a:r>
              <a:rPr lang="en-US" i="1" dirty="0" err="1"/>
              <a:t>ablughu</a:t>
            </a:r>
            <a:r>
              <a:rPr lang="en-US" i="1" dirty="0"/>
              <a:t> min </a:t>
            </a:r>
            <a:r>
              <a:rPr lang="en-US" i="1" dirty="0" err="1"/>
              <a:t>almadhi</a:t>
            </a:r>
            <a:r>
              <a:rPr lang="en-US" i="1" dirty="0"/>
              <a:t> </a:t>
            </a:r>
            <a:r>
              <a:rPr lang="en-US" i="1" dirty="0" err="1"/>
              <a:t>kunhakum</a:t>
            </a:r>
            <a:br>
              <a:rPr lang="en-US" dirty="0"/>
            </a:br>
            <a:r>
              <a:rPr lang="en-US" dirty="0"/>
              <a:t>and I cannot attain the utmost of praise of you</a:t>
            </a:r>
          </a:p>
        </p:txBody>
      </p:sp>
      <p:sp>
        <p:nvSpPr>
          <p:cNvPr id="3" name="Subtitle 2"/>
          <p:cNvSpPr>
            <a:spLocks noGrp="1"/>
          </p:cNvSpPr>
          <p:nvPr>
            <p:ph type="subTitle" idx="1"/>
          </p:nvPr>
        </p:nvSpPr>
        <p:spPr>
          <a:xfrm>
            <a:off x="1828800" y="4114800"/>
            <a:ext cx="8534400" cy="1524000"/>
          </a:xfrm>
        </p:spPr>
        <p:txBody>
          <a:bodyPr/>
          <a:lstStyle/>
          <a:p>
            <a:r>
              <a:rPr lang="ur-PK" dirty="0"/>
              <a:t>میں اس اونچائی پر آنے سے قاصر ہوں جہاں آپ کی سچی تعریف کی جاسکے</a:t>
            </a:r>
          </a:p>
          <a:p>
            <a:br>
              <a:rPr lang="ur-PK" dirty="0"/>
            </a:br>
            <a:endParaRPr lang="en-US" dirty="0"/>
          </a:p>
        </p:txBody>
      </p:sp>
    </p:spTree>
    <p:extLst>
      <p:ext uri="{BB962C8B-B14F-4D97-AF65-F5344CB8AC3E}">
        <p14:creationId xmlns:p14="http://schemas.microsoft.com/office/powerpoint/2010/main" val="2163279799"/>
      </p:ext>
    </p:extLst>
  </p:cSld>
  <p:clrMapOvr>
    <a:masterClrMapping/>
  </p:clrMapOvr>
  <p:transition>
    <p:fade/>
  </p:transition>
</p:sld>
</file>

<file path=ppt/slides/slide3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وَمِنَ ٱلْوَصْفِ قَدْرَكُمْ</a:t>
            </a:r>
            <a:br>
              <a:rPr lang="ur-PK" dirty="0"/>
            </a:br>
            <a:r>
              <a:rPr lang="en-US" i="1" dirty="0" err="1"/>
              <a:t>wa</a:t>
            </a:r>
            <a:r>
              <a:rPr lang="en-US" i="1" dirty="0"/>
              <a:t> min </a:t>
            </a:r>
            <a:r>
              <a:rPr lang="en-US" i="1" dirty="0" err="1"/>
              <a:t>alwasfi</a:t>
            </a:r>
            <a:r>
              <a:rPr lang="en-US" i="1" dirty="0"/>
              <a:t> </a:t>
            </a:r>
            <a:r>
              <a:rPr lang="en-US" i="1" dirty="0" err="1"/>
              <a:t>qadrakum</a:t>
            </a:r>
            <a:br>
              <a:rPr lang="en-US" dirty="0"/>
            </a:br>
            <a:r>
              <a:rPr lang="en-US" dirty="0"/>
              <a:t>and the utmost of the description of your actual value,</a:t>
            </a:r>
          </a:p>
        </p:txBody>
      </p:sp>
      <p:sp>
        <p:nvSpPr>
          <p:cNvPr id="3" name="Subtitle 2"/>
          <p:cNvSpPr>
            <a:spLocks noGrp="1"/>
          </p:cNvSpPr>
          <p:nvPr>
            <p:ph type="subTitle" idx="1"/>
          </p:nvPr>
        </p:nvSpPr>
        <p:spPr>
          <a:xfrm>
            <a:off x="1828800" y="4419600"/>
            <a:ext cx="8534400" cy="1219200"/>
          </a:xfrm>
        </p:spPr>
        <p:txBody>
          <a:bodyPr/>
          <a:lstStyle/>
          <a:p>
            <a:r>
              <a:rPr lang="ur-PK" dirty="0"/>
              <a:t>اور آپ کی اصل کلاس کا تعین کیا جاسکتا ہے</a:t>
            </a:r>
          </a:p>
          <a:p>
            <a:br>
              <a:rPr lang="ur-PK" dirty="0"/>
            </a:br>
            <a:endParaRPr lang="en-US" dirty="0"/>
          </a:p>
        </p:txBody>
      </p:sp>
      <p:sp>
        <p:nvSpPr>
          <p:cNvPr id="4" name="Rectangle 3"/>
          <p:cNvSpPr/>
          <p:nvPr/>
        </p:nvSpPr>
        <p:spPr>
          <a:xfrm>
            <a:off x="3048000" y="2967335"/>
            <a:ext cx="6096000" cy="923330"/>
          </a:xfrm>
          <a:prstGeom prst="rect">
            <a:avLst/>
          </a:prstGeom>
        </p:spPr>
        <p:txBody>
          <a:bodyPr>
            <a:spAutoFit/>
          </a:bodyPr>
          <a:lstStyle/>
          <a:p>
            <a:r>
              <a:rPr lang="ur-PK" dirty="0"/>
              <a:t>اور آپ کی اصل کلاس کا تعین کیا جاسکتا ہے</a:t>
            </a:r>
          </a:p>
          <a:p>
            <a:br>
              <a:rPr lang="ur-PK" dirty="0"/>
            </a:br>
            <a:endParaRPr lang="en-US" dirty="0"/>
          </a:p>
        </p:txBody>
      </p:sp>
    </p:spTree>
    <p:extLst>
      <p:ext uri="{BB962C8B-B14F-4D97-AF65-F5344CB8AC3E}">
        <p14:creationId xmlns:p14="http://schemas.microsoft.com/office/powerpoint/2010/main" val="992832587"/>
      </p:ext>
    </p:extLst>
  </p:cSld>
  <p:clrMapOvr>
    <a:masterClrMapping/>
  </p:clrMapOvr>
  <p:transition>
    <p:fade/>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وَأَعْلاَمِ ٱلتُّقَىٰ</a:t>
            </a:r>
            <a:br>
              <a:rPr lang="en-US" dirty="0"/>
            </a:br>
            <a:r>
              <a:rPr lang="en-US" i="1" dirty="0" err="1"/>
              <a:t>wa</a:t>
            </a:r>
            <a:r>
              <a:rPr lang="en-US" i="1" dirty="0"/>
              <a:t> </a:t>
            </a:r>
            <a:r>
              <a:rPr lang="en-US" i="1" dirty="0" err="1"/>
              <a:t>a`lami</a:t>
            </a:r>
            <a:r>
              <a:rPr lang="en-US" i="1" dirty="0"/>
              <a:t> </a:t>
            </a:r>
            <a:r>
              <a:rPr lang="en-US" i="1" dirty="0" err="1"/>
              <a:t>alttuqa</a:t>
            </a:r>
            <a:br>
              <a:rPr lang="en-US" dirty="0"/>
            </a:br>
            <a:r>
              <a:rPr lang="en-US" dirty="0"/>
              <a:t>the patterns of piety,</a:t>
            </a:r>
          </a:p>
        </p:txBody>
      </p:sp>
      <p:sp>
        <p:nvSpPr>
          <p:cNvPr id="3" name="Subtitle 2"/>
          <p:cNvSpPr>
            <a:spLocks noGrp="1"/>
          </p:cNvSpPr>
          <p:nvPr>
            <p:ph type="subTitle" idx="1"/>
          </p:nvPr>
        </p:nvSpPr>
        <p:spPr/>
        <p:txBody>
          <a:bodyPr/>
          <a:lstStyle/>
          <a:p>
            <a:r>
              <a:rPr lang="ur-PK" dirty="0"/>
              <a:t>تقویٰ کے نمونے</a:t>
            </a:r>
          </a:p>
          <a:p>
            <a:br>
              <a:rPr lang="ur-PK" dirty="0"/>
            </a:br>
            <a:endParaRPr lang="en-US" dirty="0"/>
          </a:p>
        </p:txBody>
      </p:sp>
    </p:spTree>
    <p:extLst>
      <p:ext uri="{BB962C8B-B14F-4D97-AF65-F5344CB8AC3E}">
        <p14:creationId xmlns:p14="http://schemas.microsoft.com/office/powerpoint/2010/main" val="1250015047"/>
      </p:ext>
    </p:extLst>
  </p:cSld>
  <p:clrMapOvr>
    <a:masterClrMapping/>
  </p:clrMapOvr>
  <p:transition>
    <p:fade/>
  </p:transition>
</p:sld>
</file>

<file path=ppt/slides/slide3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وَأَنْتُمْ نُورُ ٱلْأَخْيَارِ</a:t>
            </a:r>
            <a:br>
              <a:rPr lang="en-US" dirty="0"/>
            </a:br>
            <a:r>
              <a:rPr lang="en-US" i="1" dirty="0" err="1"/>
              <a:t>wa</a:t>
            </a:r>
            <a:r>
              <a:rPr lang="en-US" i="1" dirty="0"/>
              <a:t> </a:t>
            </a:r>
            <a:r>
              <a:rPr lang="en-US" i="1" dirty="0" err="1"/>
              <a:t>antum</a:t>
            </a:r>
            <a:r>
              <a:rPr lang="en-US" i="1" dirty="0"/>
              <a:t> </a:t>
            </a:r>
            <a:r>
              <a:rPr lang="en-US" i="1" dirty="0" err="1"/>
              <a:t>nuru</a:t>
            </a:r>
            <a:r>
              <a:rPr lang="en-US" i="1" dirty="0"/>
              <a:t> al-</a:t>
            </a:r>
            <a:r>
              <a:rPr lang="en-US" i="1" dirty="0" err="1"/>
              <a:t>akhyari</a:t>
            </a:r>
            <a:br>
              <a:rPr lang="en-US" dirty="0"/>
            </a:br>
            <a:r>
              <a:rPr lang="en-US" dirty="0"/>
              <a:t>since you are the light of the upright ones,</a:t>
            </a:r>
          </a:p>
        </p:txBody>
      </p:sp>
      <p:sp>
        <p:nvSpPr>
          <p:cNvPr id="3" name="Subtitle 2"/>
          <p:cNvSpPr>
            <a:spLocks noGrp="1"/>
          </p:cNvSpPr>
          <p:nvPr>
            <p:ph type="subTitle" idx="1"/>
          </p:nvPr>
        </p:nvSpPr>
        <p:spPr>
          <a:xfrm>
            <a:off x="1828800" y="4343400"/>
            <a:ext cx="8534400" cy="1295400"/>
          </a:xfrm>
        </p:spPr>
        <p:txBody>
          <a:bodyPr/>
          <a:lstStyle/>
          <a:p>
            <a:r>
              <a:rPr lang="ur-PK" dirty="0"/>
              <a:t>آپ نیکیوں کا نور ہیں</a:t>
            </a:r>
          </a:p>
          <a:p>
            <a:br>
              <a:rPr lang="ur-PK" dirty="0"/>
            </a:br>
            <a:endParaRPr lang="en-US" dirty="0"/>
          </a:p>
        </p:txBody>
      </p:sp>
    </p:spTree>
    <p:extLst>
      <p:ext uri="{BB962C8B-B14F-4D97-AF65-F5344CB8AC3E}">
        <p14:creationId xmlns:p14="http://schemas.microsoft.com/office/powerpoint/2010/main" val="3820183724"/>
      </p:ext>
    </p:extLst>
  </p:cSld>
  <p:clrMapOvr>
    <a:masterClrMapping/>
  </p:clrMapOvr>
  <p:transition>
    <p:fade/>
  </p:transition>
</p:sld>
</file>

<file path=ppt/slides/slide3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وَهُدَاةُ ٱلْأَبْرَارِ</a:t>
            </a:r>
            <a:br>
              <a:rPr lang="en-US" dirty="0"/>
            </a:br>
            <a:r>
              <a:rPr lang="en-US" i="1" dirty="0" err="1"/>
              <a:t>wa</a:t>
            </a:r>
            <a:r>
              <a:rPr lang="en-US" i="1" dirty="0"/>
              <a:t> </a:t>
            </a:r>
            <a:r>
              <a:rPr lang="en-US" i="1" dirty="0" err="1"/>
              <a:t>hudatu</a:t>
            </a:r>
            <a:r>
              <a:rPr lang="en-US" i="1" dirty="0"/>
              <a:t> al-</a:t>
            </a:r>
            <a:r>
              <a:rPr lang="en-US" i="1" dirty="0" err="1"/>
              <a:t>abrari</a:t>
            </a:r>
            <a:br>
              <a:rPr lang="en-US" dirty="0"/>
            </a:br>
            <a:r>
              <a:rPr lang="en-US" dirty="0"/>
              <a:t>the guides of the pious ones,</a:t>
            </a:r>
          </a:p>
        </p:txBody>
      </p:sp>
      <p:sp>
        <p:nvSpPr>
          <p:cNvPr id="3" name="Subtitle 2"/>
          <p:cNvSpPr>
            <a:spLocks noGrp="1"/>
          </p:cNvSpPr>
          <p:nvPr>
            <p:ph type="subTitle" idx="1"/>
          </p:nvPr>
        </p:nvSpPr>
        <p:spPr/>
        <p:txBody>
          <a:bodyPr/>
          <a:lstStyle/>
          <a:p>
            <a:r>
              <a:rPr lang="ur-PK" dirty="0"/>
              <a:t>پرہیزگاروں کے رہنما</a:t>
            </a:r>
          </a:p>
          <a:p>
            <a:br>
              <a:rPr lang="ur-PK" dirty="0"/>
            </a:br>
            <a:endParaRPr lang="en-US" dirty="0"/>
          </a:p>
        </p:txBody>
      </p:sp>
    </p:spTree>
    <p:extLst>
      <p:ext uri="{BB962C8B-B14F-4D97-AF65-F5344CB8AC3E}">
        <p14:creationId xmlns:p14="http://schemas.microsoft.com/office/powerpoint/2010/main" val="1804657194"/>
      </p:ext>
    </p:extLst>
  </p:cSld>
  <p:clrMapOvr>
    <a:masterClrMapping/>
  </p:clrMapOvr>
  <p:transition>
    <p:fade/>
  </p:transition>
</p:sld>
</file>

<file path=ppt/slides/slide3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وَحُجَجُ ٱلْجَبَّارِ</a:t>
            </a:r>
            <a:br>
              <a:rPr lang="en-US" dirty="0"/>
            </a:br>
            <a:r>
              <a:rPr lang="en-US" i="1" dirty="0" err="1"/>
              <a:t>wa</a:t>
            </a:r>
            <a:r>
              <a:rPr lang="en-US" i="1" dirty="0"/>
              <a:t> </a:t>
            </a:r>
            <a:r>
              <a:rPr lang="en-US" i="1" dirty="0" err="1"/>
              <a:t>hujaju</a:t>
            </a:r>
            <a:r>
              <a:rPr lang="en-US" i="1" dirty="0"/>
              <a:t> </a:t>
            </a:r>
            <a:r>
              <a:rPr lang="en-US" i="1" dirty="0" err="1"/>
              <a:t>aljabbari</a:t>
            </a:r>
            <a:br>
              <a:rPr lang="en-US" dirty="0"/>
            </a:br>
            <a:r>
              <a:rPr lang="en-US" dirty="0"/>
              <a:t>and the arguments of the Supreme Lord.</a:t>
            </a:r>
          </a:p>
        </p:txBody>
      </p:sp>
      <p:sp>
        <p:nvSpPr>
          <p:cNvPr id="3" name="Subtitle 2"/>
          <p:cNvSpPr>
            <a:spLocks noGrp="1"/>
          </p:cNvSpPr>
          <p:nvPr>
            <p:ph type="subTitle" idx="1"/>
          </p:nvPr>
        </p:nvSpPr>
        <p:spPr/>
        <p:txBody>
          <a:bodyPr/>
          <a:lstStyle/>
          <a:p>
            <a:r>
              <a:rPr lang="ur-PK" dirty="0"/>
              <a:t>قادر مطلق (رب) کے دعوے</a:t>
            </a:r>
          </a:p>
          <a:p>
            <a:br>
              <a:rPr lang="ur-PK" dirty="0"/>
            </a:br>
            <a:endParaRPr lang="en-US" dirty="0"/>
          </a:p>
        </p:txBody>
      </p:sp>
    </p:spTree>
    <p:extLst>
      <p:ext uri="{BB962C8B-B14F-4D97-AF65-F5344CB8AC3E}">
        <p14:creationId xmlns:p14="http://schemas.microsoft.com/office/powerpoint/2010/main" val="3525976228"/>
      </p:ext>
    </p:extLst>
  </p:cSld>
  <p:clrMapOvr>
    <a:masterClrMapping/>
  </p:clrMapOvr>
  <p:transition>
    <p:fade/>
  </p:transition>
</p:sld>
</file>

<file path=ppt/slides/slide3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بِكُمْ فَتَحَ ٱللَّهُ</a:t>
            </a:r>
            <a:br>
              <a:rPr lang="en-US" dirty="0"/>
            </a:br>
            <a:r>
              <a:rPr lang="en-US" i="1" dirty="0" err="1"/>
              <a:t>bikum</a:t>
            </a:r>
            <a:r>
              <a:rPr lang="en-US" i="1" dirty="0"/>
              <a:t> </a:t>
            </a:r>
            <a:r>
              <a:rPr lang="en-US" i="1" dirty="0" err="1"/>
              <a:t>fataha</a:t>
            </a:r>
            <a:r>
              <a:rPr lang="en-US" i="1" dirty="0"/>
              <a:t> </a:t>
            </a:r>
            <a:r>
              <a:rPr lang="en-US" i="1" dirty="0" err="1"/>
              <a:t>allahu</a:t>
            </a:r>
            <a:br>
              <a:rPr lang="en-US" dirty="0"/>
            </a:br>
            <a:r>
              <a:rPr lang="en-US" dirty="0"/>
              <a:t>With you has Allah begun creation</a:t>
            </a:r>
          </a:p>
        </p:txBody>
      </p:sp>
      <p:sp>
        <p:nvSpPr>
          <p:cNvPr id="3" name="Subtitle 2"/>
          <p:cNvSpPr>
            <a:spLocks noGrp="1"/>
          </p:cNvSpPr>
          <p:nvPr>
            <p:ph type="subTitle" idx="1"/>
          </p:nvPr>
        </p:nvSpPr>
        <p:spPr/>
        <p:txBody>
          <a:bodyPr/>
          <a:lstStyle/>
          <a:p>
            <a:r>
              <a:rPr lang="ur-PK" dirty="0"/>
              <a:t>اللہ نے آپ کو پہلی جگہ پیدا کیا تھا</a:t>
            </a:r>
          </a:p>
          <a:p>
            <a:br>
              <a:rPr lang="ur-PK" dirty="0"/>
            </a:br>
            <a:endParaRPr lang="en-US" dirty="0"/>
          </a:p>
        </p:txBody>
      </p:sp>
    </p:spTree>
    <p:extLst>
      <p:ext uri="{BB962C8B-B14F-4D97-AF65-F5344CB8AC3E}">
        <p14:creationId xmlns:p14="http://schemas.microsoft.com/office/powerpoint/2010/main" val="3004203412"/>
      </p:ext>
    </p:extLst>
  </p:cSld>
  <p:clrMapOvr>
    <a:masterClrMapping/>
  </p:clrMapOvr>
  <p:transition>
    <p:fade/>
  </p:transition>
</p:sld>
</file>

<file path=ppt/slides/slide3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وَبِكُمْ يَخْتِمُ</a:t>
            </a:r>
            <a:br>
              <a:rPr lang="en-US" dirty="0"/>
            </a:br>
            <a:r>
              <a:rPr lang="en-US" i="1" dirty="0" err="1"/>
              <a:t>wa</a:t>
            </a:r>
            <a:r>
              <a:rPr lang="en-US" i="1" dirty="0"/>
              <a:t> </a:t>
            </a:r>
            <a:r>
              <a:rPr lang="en-US" i="1" dirty="0" err="1"/>
              <a:t>bikum</a:t>
            </a:r>
            <a:r>
              <a:rPr lang="en-US" i="1" dirty="0"/>
              <a:t> </a:t>
            </a:r>
            <a:r>
              <a:rPr lang="en-US" i="1" dirty="0" err="1"/>
              <a:t>yakhtimu</a:t>
            </a:r>
            <a:br>
              <a:rPr lang="en-US" dirty="0"/>
            </a:br>
            <a:r>
              <a:rPr lang="en-US" dirty="0"/>
              <a:t>and with you will He seal it.</a:t>
            </a:r>
          </a:p>
        </p:txBody>
      </p:sp>
      <p:sp>
        <p:nvSpPr>
          <p:cNvPr id="3" name="Subtitle 2"/>
          <p:cNvSpPr>
            <a:spLocks noGrp="1"/>
          </p:cNvSpPr>
          <p:nvPr>
            <p:ph type="subTitle" idx="1"/>
          </p:nvPr>
        </p:nvSpPr>
        <p:spPr/>
        <p:txBody>
          <a:bodyPr/>
          <a:lstStyle/>
          <a:p>
            <a:r>
              <a:rPr lang="ur-PK" dirty="0"/>
              <a:t>اور پھر آپ کو اس کے تخلیق کے منصوبے کا انکشاف</a:t>
            </a:r>
          </a:p>
          <a:p>
            <a:br>
              <a:rPr lang="ur-PK" dirty="0"/>
            </a:br>
            <a:endParaRPr lang="en-US" dirty="0"/>
          </a:p>
        </p:txBody>
      </p:sp>
    </p:spTree>
    <p:extLst>
      <p:ext uri="{BB962C8B-B14F-4D97-AF65-F5344CB8AC3E}">
        <p14:creationId xmlns:p14="http://schemas.microsoft.com/office/powerpoint/2010/main" val="3583895703"/>
      </p:ext>
    </p:extLst>
  </p:cSld>
  <p:clrMapOvr>
    <a:masterClrMapping/>
  </p:clrMapOvr>
  <p:transition>
    <p:fade/>
  </p:transition>
</p:sld>
</file>

<file path=ppt/slides/slide3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وَبِكُمْ يُنَزِّلُ ٱلْغَيْثَ</a:t>
            </a:r>
            <a:br>
              <a:rPr lang="en-US" dirty="0"/>
            </a:br>
            <a:r>
              <a:rPr lang="en-US" i="1" dirty="0" err="1"/>
              <a:t>wa</a:t>
            </a:r>
            <a:r>
              <a:rPr lang="en-US" i="1" dirty="0"/>
              <a:t> </a:t>
            </a:r>
            <a:r>
              <a:rPr lang="en-US" i="1" dirty="0" err="1"/>
              <a:t>bikum</a:t>
            </a:r>
            <a:r>
              <a:rPr lang="en-US" i="1" dirty="0"/>
              <a:t> </a:t>
            </a:r>
            <a:r>
              <a:rPr lang="en-US" i="1" dirty="0" err="1"/>
              <a:t>yunazzilu</a:t>
            </a:r>
            <a:r>
              <a:rPr lang="en-US" i="1" dirty="0"/>
              <a:t> </a:t>
            </a:r>
            <a:r>
              <a:rPr lang="en-US" i="1" dirty="0" err="1"/>
              <a:t>alghaytha</a:t>
            </a:r>
            <a:br>
              <a:rPr lang="en-US" dirty="0"/>
            </a:br>
            <a:r>
              <a:rPr lang="en-US" dirty="0"/>
              <a:t>For your sake does He pour down rain,</a:t>
            </a:r>
          </a:p>
        </p:txBody>
      </p:sp>
      <p:sp>
        <p:nvSpPr>
          <p:cNvPr id="3" name="Subtitle 2"/>
          <p:cNvSpPr>
            <a:spLocks noGrp="1"/>
          </p:cNvSpPr>
          <p:nvPr>
            <p:ph type="subTitle" idx="1"/>
          </p:nvPr>
        </p:nvSpPr>
        <p:spPr/>
        <p:txBody>
          <a:bodyPr/>
          <a:lstStyle/>
          <a:p>
            <a:r>
              <a:rPr lang="ur-PK" dirty="0"/>
              <a:t>آپ کی وجہ سے اس نے کثیر اور پھیلنے والی بارش برسا دی</a:t>
            </a:r>
          </a:p>
          <a:p>
            <a:br>
              <a:rPr lang="ur-PK" dirty="0"/>
            </a:br>
            <a:endParaRPr lang="en-US" dirty="0"/>
          </a:p>
        </p:txBody>
      </p:sp>
    </p:spTree>
    <p:extLst>
      <p:ext uri="{BB962C8B-B14F-4D97-AF65-F5344CB8AC3E}">
        <p14:creationId xmlns:p14="http://schemas.microsoft.com/office/powerpoint/2010/main" val="320436059"/>
      </p:ext>
    </p:extLst>
  </p:cSld>
  <p:clrMapOvr>
    <a:masterClrMapping/>
  </p:clrMapOvr>
  <p:transition>
    <p:fade/>
  </p:transition>
</p:sld>
</file>

<file path=ppt/slides/slide3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sz="3600" dirty="0"/>
              <a:t>وَبِكُمْ يُمْسِكُ ٱلسَّمَاءَ أَنْ تَقَعَ عَلَىٰ ٱلْأَرْضِ إِلاَّ بِإِذْنِهِ</a:t>
            </a:r>
            <a:br>
              <a:rPr lang="en-US" sz="3600" dirty="0"/>
            </a:br>
            <a:r>
              <a:rPr lang="en-US" sz="3600" i="1" dirty="0" err="1"/>
              <a:t>wa</a:t>
            </a:r>
            <a:r>
              <a:rPr lang="en-US" sz="3600" i="1" dirty="0"/>
              <a:t> </a:t>
            </a:r>
            <a:r>
              <a:rPr lang="en-US" sz="3600" i="1" dirty="0" err="1"/>
              <a:t>bikum</a:t>
            </a:r>
            <a:r>
              <a:rPr lang="en-US" sz="3600" i="1" dirty="0"/>
              <a:t> </a:t>
            </a:r>
            <a:r>
              <a:rPr lang="en-US" sz="3600" i="1" dirty="0" err="1"/>
              <a:t>yumsiku</a:t>
            </a:r>
            <a:r>
              <a:rPr lang="en-US" sz="3600" i="1" dirty="0"/>
              <a:t> </a:t>
            </a:r>
            <a:r>
              <a:rPr lang="en-US" sz="3600" i="1" dirty="0" err="1"/>
              <a:t>alssama'a</a:t>
            </a:r>
            <a:r>
              <a:rPr lang="en-US" sz="3600" i="1" dirty="0"/>
              <a:t> an </a:t>
            </a:r>
            <a:r>
              <a:rPr lang="en-US" sz="3600" i="1" dirty="0" err="1"/>
              <a:t>taqa`a</a:t>
            </a:r>
            <a:r>
              <a:rPr lang="en-US" sz="3600" i="1" dirty="0"/>
              <a:t> `</a:t>
            </a:r>
            <a:r>
              <a:rPr lang="en-US" sz="3600" i="1" dirty="0" err="1"/>
              <a:t>ala</a:t>
            </a:r>
            <a:r>
              <a:rPr lang="en-US" sz="3600" i="1" dirty="0"/>
              <a:t> al-</a:t>
            </a:r>
            <a:r>
              <a:rPr lang="en-US" sz="3600" i="1" dirty="0" err="1"/>
              <a:t>ardi</a:t>
            </a:r>
            <a:r>
              <a:rPr lang="en-US" sz="3600" i="1" dirty="0"/>
              <a:t> </a:t>
            </a:r>
            <a:r>
              <a:rPr lang="en-US" sz="3600" i="1" dirty="0" err="1"/>
              <a:t>illa</a:t>
            </a:r>
            <a:r>
              <a:rPr lang="en-US" sz="3600" i="1" dirty="0"/>
              <a:t> </a:t>
            </a:r>
            <a:r>
              <a:rPr lang="en-US" sz="3600" i="1" dirty="0" err="1"/>
              <a:t>bi'idhnihi</a:t>
            </a:r>
            <a:br>
              <a:rPr lang="en-US" sz="3600" dirty="0"/>
            </a:br>
            <a:r>
              <a:rPr lang="en-US" sz="3600" dirty="0"/>
              <a:t>for your sake does He withhold the heavens from falling on the earth except by His permission,</a:t>
            </a:r>
          </a:p>
        </p:txBody>
      </p:sp>
      <p:sp>
        <p:nvSpPr>
          <p:cNvPr id="3" name="Subtitle 2"/>
          <p:cNvSpPr>
            <a:spLocks noGrp="1"/>
          </p:cNvSpPr>
          <p:nvPr>
            <p:ph type="subTitle" idx="1"/>
          </p:nvPr>
        </p:nvSpPr>
        <p:spPr>
          <a:xfrm>
            <a:off x="1905000" y="4495800"/>
            <a:ext cx="8534400" cy="1524000"/>
          </a:xfrm>
        </p:spPr>
        <p:txBody>
          <a:bodyPr/>
          <a:lstStyle/>
          <a:p>
            <a:r>
              <a:rPr lang="ur-PK" dirty="0"/>
              <a:t>آپ کی وجہ سے آسمان خود کو زمین پر گرنے سے روکتا ہے جب تک کہ وہ اجازت نہ دے</a:t>
            </a:r>
          </a:p>
          <a:p>
            <a:br>
              <a:rPr lang="ur-PK" dirty="0"/>
            </a:br>
            <a:endParaRPr lang="en-US" dirty="0"/>
          </a:p>
        </p:txBody>
      </p:sp>
    </p:spTree>
    <p:extLst>
      <p:ext uri="{BB962C8B-B14F-4D97-AF65-F5344CB8AC3E}">
        <p14:creationId xmlns:p14="http://schemas.microsoft.com/office/powerpoint/2010/main" val="448962816"/>
      </p:ext>
    </p:extLst>
  </p:cSld>
  <p:clrMapOvr>
    <a:masterClrMapping/>
  </p:clrMapOvr>
  <p:transition>
    <p:fade/>
  </p:transition>
</p:sld>
</file>

<file path=ppt/slides/slide3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وَبِكُمْ يُنَفِّسُ ٱلْهَمَّ</a:t>
            </a:r>
            <a:br>
              <a:rPr lang="en-US" dirty="0"/>
            </a:br>
            <a:r>
              <a:rPr lang="en-US" i="1" dirty="0" err="1"/>
              <a:t>wa</a:t>
            </a:r>
            <a:r>
              <a:rPr lang="en-US" i="1" dirty="0"/>
              <a:t> </a:t>
            </a:r>
            <a:r>
              <a:rPr lang="en-US" i="1" dirty="0" err="1"/>
              <a:t>bikum</a:t>
            </a:r>
            <a:r>
              <a:rPr lang="en-US" i="1" dirty="0"/>
              <a:t> </a:t>
            </a:r>
            <a:r>
              <a:rPr lang="en-US" i="1" dirty="0" err="1"/>
              <a:t>yunaffisu</a:t>
            </a:r>
            <a:r>
              <a:rPr lang="en-US" i="1" dirty="0"/>
              <a:t> </a:t>
            </a:r>
            <a:r>
              <a:rPr lang="en-US" i="1" dirty="0" err="1"/>
              <a:t>alhamma</a:t>
            </a:r>
            <a:br>
              <a:rPr lang="en-US" dirty="0"/>
            </a:br>
            <a:r>
              <a:rPr lang="en-US" dirty="0"/>
              <a:t>and out of consideration for you does He dismiss agonies</a:t>
            </a:r>
          </a:p>
        </p:txBody>
      </p:sp>
      <p:sp>
        <p:nvSpPr>
          <p:cNvPr id="3" name="Subtitle 2"/>
          <p:cNvSpPr>
            <a:spLocks noGrp="1"/>
          </p:cNvSpPr>
          <p:nvPr>
            <p:ph type="subTitle" idx="1"/>
          </p:nvPr>
        </p:nvSpPr>
        <p:spPr>
          <a:xfrm>
            <a:off x="1828800" y="4343400"/>
            <a:ext cx="8534400" cy="1295400"/>
          </a:xfrm>
        </p:spPr>
        <p:txBody>
          <a:bodyPr/>
          <a:lstStyle/>
          <a:p>
            <a:br>
              <a:rPr lang="ur-PK" dirty="0"/>
            </a:br>
            <a:r>
              <a:rPr lang="ur-PK" dirty="0"/>
              <a:t>آپ کی وجہ سے وہ پریشانیوں کو دور کرتا ہے</a:t>
            </a:r>
            <a:endParaRPr lang="en-US" dirty="0"/>
          </a:p>
        </p:txBody>
      </p:sp>
    </p:spTree>
    <p:extLst>
      <p:ext uri="{BB962C8B-B14F-4D97-AF65-F5344CB8AC3E}">
        <p14:creationId xmlns:p14="http://schemas.microsoft.com/office/powerpoint/2010/main" val="2909491719"/>
      </p:ext>
    </p:extLst>
  </p:cSld>
  <p:clrMapOvr>
    <a:masterClrMapping/>
  </p:clrMapOvr>
  <p:transition>
    <p:fade/>
  </p:transition>
</p:sld>
</file>

<file path=ppt/slides/slide3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وَيَكْشِفُ ٱلضُّرَّ</a:t>
            </a:r>
            <a:br>
              <a:rPr lang="en-US" dirty="0"/>
            </a:br>
            <a:r>
              <a:rPr lang="en-US" i="1" dirty="0" err="1"/>
              <a:t>wa</a:t>
            </a:r>
            <a:r>
              <a:rPr lang="en-US" i="1" dirty="0"/>
              <a:t> </a:t>
            </a:r>
            <a:r>
              <a:rPr lang="en-US" i="1" dirty="0" err="1"/>
              <a:t>yakshifu</a:t>
            </a:r>
            <a:r>
              <a:rPr lang="en-US" i="1" dirty="0"/>
              <a:t> </a:t>
            </a:r>
            <a:r>
              <a:rPr lang="en-US" i="1" dirty="0" err="1"/>
              <a:t>alddurra</a:t>
            </a:r>
            <a:br>
              <a:rPr lang="en-US" dirty="0"/>
            </a:br>
            <a:r>
              <a:rPr lang="en-US" dirty="0"/>
              <a:t>and relieves harms.</a:t>
            </a:r>
          </a:p>
        </p:txBody>
      </p:sp>
      <p:sp>
        <p:nvSpPr>
          <p:cNvPr id="3" name="Subtitle 2"/>
          <p:cNvSpPr>
            <a:spLocks noGrp="1"/>
          </p:cNvSpPr>
          <p:nvPr>
            <p:ph type="subTitle" idx="1"/>
          </p:nvPr>
        </p:nvSpPr>
        <p:spPr/>
        <p:txBody>
          <a:bodyPr/>
          <a:lstStyle/>
          <a:p>
            <a:r>
              <a:rPr lang="ur-PK" dirty="0"/>
              <a:t> اور مشکلات کو دور کرتا ہے</a:t>
            </a:r>
            <a:endParaRPr lang="en-US" dirty="0"/>
          </a:p>
        </p:txBody>
      </p:sp>
    </p:spTree>
    <p:extLst>
      <p:ext uri="{BB962C8B-B14F-4D97-AF65-F5344CB8AC3E}">
        <p14:creationId xmlns:p14="http://schemas.microsoft.com/office/powerpoint/2010/main" val="1750517997"/>
      </p:ext>
    </p:extLst>
  </p:cSld>
  <p:clrMapOvr>
    <a:masterClrMapping/>
  </p:clrMapOvr>
  <p:transition>
    <p:fade/>
  </p:transition>
</p:sld>
</file>

<file path=ppt/slides/slide3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وَعِنْدَكُمْ مَا نَزَلَتْ بِهِ رُسُلُهُ</a:t>
            </a:r>
            <a:br>
              <a:rPr lang="ur-PK" dirty="0"/>
            </a:br>
            <a:r>
              <a:rPr lang="en-US" i="1" dirty="0" err="1"/>
              <a:t>wa</a:t>
            </a:r>
            <a:r>
              <a:rPr lang="en-US" i="1" dirty="0"/>
              <a:t> `</a:t>
            </a:r>
            <a:r>
              <a:rPr lang="en-US" i="1" dirty="0" err="1"/>
              <a:t>indakum</a:t>
            </a:r>
            <a:r>
              <a:rPr lang="en-US" i="1" dirty="0"/>
              <a:t> ma </a:t>
            </a:r>
            <a:r>
              <a:rPr lang="en-US" i="1" dirty="0" err="1"/>
              <a:t>nazalat</a:t>
            </a:r>
            <a:r>
              <a:rPr lang="en-US" i="1" dirty="0"/>
              <a:t> </a:t>
            </a:r>
            <a:r>
              <a:rPr lang="en-US" i="1" dirty="0" err="1"/>
              <a:t>bihi</a:t>
            </a:r>
            <a:r>
              <a:rPr lang="en-US" i="1" dirty="0"/>
              <a:t> </a:t>
            </a:r>
            <a:r>
              <a:rPr lang="en-US" i="1" dirty="0" err="1"/>
              <a:t>rusuluhu</a:t>
            </a:r>
            <a:br>
              <a:rPr lang="en-US" dirty="0"/>
            </a:br>
            <a:r>
              <a:rPr lang="en-US" dirty="0"/>
              <a:t>In your possession is all that which His Messengers brought down</a:t>
            </a:r>
          </a:p>
        </p:txBody>
      </p:sp>
      <p:sp>
        <p:nvSpPr>
          <p:cNvPr id="3" name="Subtitle 2"/>
          <p:cNvSpPr>
            <a:spLocks noGrp="1"/>
          </p:cNvSpPr>
          <p:nvPr>
            <p:ph type="subTitle" idx="1"/>
          </p:nvPr>
        </p:nvSpPr>
        <p:spPr>
          <a:xfrm>
            <a:off x="1828800" y="4419600"/>
            <a:ext cx="8534400" cy="1219200"/>
          </a:xfrm>
        </p:spPr>
        <p:txBody>
          <a:bodyPr/>
          <a:lstStyle/>
          <a:p>
            <a:r>
              <a:rPr lang="ur-PK" dirty="0"/>
              <a:t>تمہارے ساتھ وہی ہے جس کے ساتھ اس کے رسول آئے</a:t>
            </a:r>
          </a:p>
          <a:p>
            <a:br>
              <a:rPr lang="ur-PK" dirty="0"/>
            </a:br>
            <a:endParaRPr lang="en-US" dirty="0"/>
          </a:p>
        </p:txBody>
      </p:sp>
    </p:spTree>
    <p:extLst>
      <p:ext uri="{BB962C8B-B14F-4D97-AF65-F5344CB8AC3E}">
        <p14:creationId xmlns:p14="http://schemas.microsoft.com/office/powerpoint/2010/main" val="335163935"/>
      </p:ext>
    </p:extLst>
  </p:cSld>
  <p:clrMapOvr>
    <a:masterClrMapping/>
  </p:clrMapOvr>
  <p:transition>
    <p:fade/>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وَذَوِي ٱلنُّهَىٰ</a:t>
            </a:r>
            <a:br>
              <a:rPr lang="en-US" dirty="0"/>
            </a:br>
            <a:r>
              <a:rPr lang="en-US" i="1" dirty="0" err="1"/>
              <a:t>wa</a:t>
            </a:r>
            <a:r>
              <a:rPr lang="en-US" i="1" dirty="0"/>
              <a:t> </a:t>
            </a:r>
            <a:r>
              <a:rPr lang="en-US" i="1" dirty="0" err="1"/>
              <a:t>dhawi</a:t>
            </a:r>
            <a:r>
              <a:rPr lang="en-US" i="1" dirty="0"/>
              <a:t> </a:t>
            </a:r>
            <a:r>
              <a:rPr lang="en-US" i="1" dirty="0" err="1"/>
              <a:t>alnnuha</a:t>
            </a:r>
            <a:br>
              <a:rPr lang="en-US" dirty="0"/>
            </a:br>
            <a:r>
              <a:rPr lang="en-US" dirty="0"/>
              <a:t>the owners of understanding,</a:t>
            </a:r>
          </a:p>
        </p:txBody>
      </p:sp>
      <p:sp>
        <p:nvSpPr>
          <p:cNvPr id="3" name="Subtitle 2"/>
          <p:cNvSpPr>
            <a:spLocks noGrp="1"/>
          </p:cNvSpPr>
          <p:nvPr>
            <p:ph type="subTitle" idx="1"/>
          </p:nvPr>
        </p:nvSpPr>
        <p:spPr/>
        <p:txBody>
          <a:bodyPr/>
          <a:lstStyle/>
          <a:p>
            <a:r>
              <a:rPr lang="ur-PK" dirty="0"/>
              <a:t>اصل والے سمجھ بوجھ کے ساتھ ختم ہوئے</a:t>
            </a:r>
          </a:p>
          <a:p>
            <a:br>
              <a:rPr lang="ur-PK" dirty="0"/>
            </a:br>
            <a:endParaRPr lang="en-US" dirty="0"/>
          </a:p>
        </p:txBody>
      </p:sp>
    </p:spTree>
    <p:extLst>
      <p:ext uri="{BB962C8B-B14F-4D97-AF65-F5344CB8AC3E}">
        <p14:creationId xmlns:p14="http://schemas.microsoft.com/office/powerpoint/2010/main" val="410289720"/>
      </p:ext>
    </p:extLst>
  </p:cSld>
  <p:clrMapOvr>
    <a:masterClrMapping/>
  </p:clrMapOvr>
  <p:transition>
    <p:fade/>
  </p:transition>
</p:sld>
</file>

<file path=ppt/slides/slide3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وَهَبَطَتْ بِهِ مَلاَئِكَتُهُ</a:t>
            </a:r>
            <a:br>
              <a:rPr lang="en-US" dirty="0"/>
            </a:br>
            <a:r>
              <a:rPr lang="en-US" i="1" dirty="0" err="1"/>
              <a:t>wa</a:t>
            </a:r>
            <a:r>
              <a:rPr lang="en-US" i="1" dirty="0"/>
              <a:t> </a:t>
            </a:r>
            <a:r>
              <a:rPr lang="en-US" i="1" dirty="0" err="1"/>
              <a:t>habatat</a:t>
            </a:r>
            <a:r>
              <a:rPr lang="en-US" i="1" dirty="0"/>
              <a:t> </a:t>
            </a:r>
            <a:r>
              <a:rPr lang="en-US" i="1" dirty="0" err="1"/>
              <a:t>bihi</a:t>
            </a:r>
            <a:r>
              <a:rPr lang="en-US" i="1" dirty="0"/>
              <a:t> </a:t>
            </a:r>
            <a:r>
              <a:rPr lang="en-US" i="1" dirty="0" err="1"/>
              <a:t>mala'ikatuhu</a:t>
            </a:r>
            <a:br>
              <a:rPr lang="en-US" dirty="0"/>
            </a:br>
            <a:r>
              <a:rPr lang="en-US" dirty="0"/>
              <a:t>and with which His angels descended.</a:t>
            </a:r>
          </a:p>
        </p:txBody>
      </p:sp>
      <p:sp>
        <p:nvSpPr>
          <p:cNvPr id="3" name="Subtitle 2"/>
          <p:cNvSpPr>
            <a:spLocks noGrp="1"/>
          </p:cNvSpPr>
          <p:nvPr>
            <p:ph type="subTitle" idx="1"/>
          </p:nvPr>
        </p:nvSpPr>
        <p:spPr/>
        <p:txBody>
          <a:bodyPr/>
          <a:lstStyle/>
          <a:p>
            <a:r>
              <a:rPr lang="ur-PK" dirty="0"/>
              <a:t>اور جس کے ساتھ اس کے فرشتے اترے</a:t>
            </a:r>
          </a:p>
          <a:p>
            <a:br>
              <a:rPr lang="ur-PK" dirty="0"/>
            </a:br>
            <a:endParaRPr lang="en-US" dirty="0"/>
          </a:p>
        </p:txBody>
      </p:sp>
    </p:spTree>
    <p:extLst>
      <p:ext uri="{BB962C8B-B14F-4D97-AF65-F5344CB8AC3E}">
        <p14:creationId xmlns:p14="http://schemas.microsoft.com/office/powerpoint/2010/main" val="3827475630"/>
      </p:ext>
    </p:extLst>
  </p:cSld>
  <p:clrMapOvr>
    <a:masterClrMapping/>
  </p:clrMapOvr>
  <p:transition>
    <p:fade/>
  </p:transition>
</p:sld>
</file>

<file path=ppt/slides/slide3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وَإِلَىٰ جَدِّكُمْ بُعِثَ ٱلرُّوحُ الأَمِينُ</a:t>
            </a:r>
            <a:br>
              <a:rPr lang="en-US" dirty="0"/>
            </a:br>
            <a:r>
              <a:rPr lang="en-US" i="1" dirty="0" err="1"/>
              <a:t>wa</a:t>
            </a:r>
            <a:r>
              <a:rPr lang="en-US" i="1" dirty="0"/>
              <a:t> </a:t>
            </a:r>
            <a:r>
              <a:rPr lang="en-US" i="1" dirty="0" err="1"/>
              <a:t>ila</a:t>
            </a:r>
            <a:r>
              <a:rPr lang="en-US" i="1" dirty="0"/>
              <a:t> </a:t>
            </a:r>
            <a:r>
              <a:rPr lang="en-US" i="1" dirty="0" err="1"/>
              <a:t>jaddikum</a:t>
            </a:r>
            <a:r>
              <a:rPr lang="en-US" i="1" dirty="0"/>
              <a:t> </a:t>
            </a:r>
            <a:r>
              <a:rPr lang="en-US" i="1" dirty="0" err="1"/>
              <a:t>bu`itha</a:t>
            </a:r>
            <a:r>
              <a:rPr lang="en-US" i="1" dirty="0"/>
              <a:t> </a:t>
            </a:r>
            <a:r>
              <a:rPr lang="en-US" i="1" dirty="0" err="1"/>
              <a:t>alrruhu</a:t>
            </a:r>
            <a:r>
              <a:rPr lang="en-US" i="1" dirty="0"/>
              <a:t> al-</a:t>
            </a:r>
            <a:r>
              <a:rPr lang="en-US" i="1" dirty="0" err="1"/>
              <a:t>aminu</a:t>
            </a:r>
            <a:br>
              <a:rPr lang="en-US" dirty="0"/>
            </a:br>
            <a:r>
              <a:rPr lang="en-US" dirty="0"/>
              <a:t>To your forefather( ) was the Honest Spirit sent.</a:t>
            </a:r>
          </a:p>
        </p:txBody>
      </p:sp>
      <p:sp>
        <p:nvSpPr>
          <p:cNvPr id="3" name="Subtitle 2"/>
          <p:cNvSpPr>
            <a:spLocks noGrp="1"/>
          </p:cNvSpPr>
          <p:nvPr>
            <p:ph type="subTitle" idx="1"/>
          </p:nvPr>
        </p:nvSpPr>
        <p:spPr>
          <a:xfrm>
            <a:off x="1752600" y="4267200"/>
            <a:ext cx="8534400" cy="1752600"/>
          </a:xfrm>
        </p:spPr>
        <p:txBody>
          <a:bodyPr/>
          <a:lstStyle/>
          <a:p>
            <a:r>
              <a:rPr lang="ur-PK" dirty="0"/>
              <a:t>آپ کے باپ دادا () کو دیانت دار روح بھیجا گیا تھا۔</a:t>
            </a:r>
          </a:p>
          <a:p>
            <a:br>
              <a:rPr lang="ur-PK" dirty="0"/>
            </a:br>
            <a:br>
              <a:rPr lang="ur-PK" dirty="0"/>
            </a:br>
            <a:endParaRPr lang="en-US" dirty="0"/>
          </a:p>
        </p:txBody>
      </p:sp>
    </p:spTree>
    <p:extLst>
      <p:ext uri="{BB962C8B-B14F-4D97-AF65-F5344CB8AC3E}">
        <p14:creationId xmlns:p14="http://schemas.microsoft.com/office/powerpoint/2010/main" val="1709725959"/>
      </p:ext>
    </p:extLst>
  </p:cSld>
  <p:clrMapOvr>
    <a:masterClrMapping/>
  </p:clrMapOvr>
  <p:transition>
    <p:fade/>
  </p:transition>
</p:sld>
</file>

<file path=ppt/slides/slide3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آتَاكُمُ ٱللَّهُ مَا لَمْ يُؤْتِ أَحَداً مِنَ ٱلْعَالَمِينَ</a:t>
            </a:r>
            <a:br>
              <a:rPr lang="en-US" dirty="0"/>
            </a:br>
            <a:r>
              <a:rPr lang="en-US" i="1" dirty="0" err="1"/>
              <a:t>atakum</a:t>
            </a:r>
            <a:r>
              <a:rPr lang="en-US" i="1" dirty="0"/>
              <a:t> </a:t>
            </a:r>
            <a:r>
              <a:rPr lang="en-US" i="1" dirty="0" err="1"/>
              <a:t>allahu</a:t>
            </a:r>
            <a:r>
              <a:rPr lang="en-US" i="1" dirty="0"/>
              <a:t> ma lam </a:t>
            </a:r>
            <a:r>
              <a:rPr lang="en-US" i="1" dirty="0" err="1"/>
              <a:t>yu'ti</a:t>
            </a:r>
            <a:r>
              <a:rPr lang="en-US" i="1" dirty="0"/>
              <a:t> </a:t>
            </a:r>
            <a:r>
              <a:rPr lang="en-US" i="1" dirty="0" err="1"/>
              <a:t>ahadan</a:t>
            </a:r>
            <a:r>
              <a:rPr lang="en-US" i="1" dirty="0"/>
              <a:t> min </a:t>
            </a:r>
            <a:r>
              <a:rPr lang="en-US" i="1" dirty="0" err="1"/>
              <a:t>al`alamina</a:t>
            </a:r>
            <a:br>
              <a:rPr lang="en-US" dirty="0"/>
            </a:br>
            <a:r>
              <a:rPr lang="en-US" dirty="0"/>
              <a:t>Allah has given you that which He has not given to any one all over the worlds.</a:t>
            </a:r>
          </a:p>
        </p:txBody>
      </p:sp>
      <p:sp>
        <p:nvSpPr>
          <p:cNvPr id="3" name="Subtitle 2"/>
          <p:cNvSpPr>
            <a:spLocks noGrp="1"/>
          </p:cNvSpPr>
          <p:nvPr>
            <p:ph type="subTitle" idx="1"/>
          </p:nvPr>
        </p:nvSpPr>
        <p:spPr>
          <a:xfrm>
            <a:off x="1524000" y="4800600"/>
            <a:ext cx="8534400" cy="1752600"/>
          </a:xfrm>
        </p:spPr>
        <p:txBody>
          <a:bodyPr/>
          <a:lstStyle/>
          <a:p>
            <a:r>
              <a:rPr lang="ur-PK" dirty="0"/>
              <a:t>اللہ نے آپ کو وہ چیز عطا فرمائی جو اس نے پوری کائنات میں کسی کو نہیں دی ہے</a:t>
            </a:r>
          </a:p>
          <a:p>
            <a:br>
              <a:rPr lang="ur-PK" dirty="0"/>
            </a:br>
            <a:endParaRPr lang="en-US" dirty="0"/>
          </a:p>
        </p:txBody>
      </p:sp>
    </p:spTree>
    <p:extLst>
      <p:ext uri="{BB962C8B-B14F-4D97-AF65-F5344CB8AC3E}">
        <p14:creationId xmlns:p14="http://schemas.microsoft.com/office/powerpoint/2010/main" val="1324234399"/>
      </p:ext>
    </p:extLst>
  </p:cSld>
  <p:clrMapOvr>
    <a:masterClrMapping/>
  </p:clrMapOvr>
  <p:transition>
    <p:fade/>
  </p:transition>
</p:sld>
</file>

<file path=ppt/slides/slide3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طَأْطَأَ كُلُّ شَرِيفٍ لِشَرَفِكُمْ</a:t>
            </a:r>
            <a:br>
              <a:rPr lang="en-US" dirty="0"/>
            </a:br>
            <a:r>
              <a:rPr lang="en-US" i="1" dirty="0" err="1"/>
              <a:t>ta'ta'a</a:t>
            </a:r>
            <a:r>
              <a:rPr lang="en-US" i="1" dirty="0"/>
              <a:t> </a:t>
            </a:r>
            <a:r>
              <a:rPr lang="en-US" i="1" dirty="0" err="1"/>
              <a:t>kullu</a:t>
            </a:r>
            <a:r>
              <a:rPr lang="en-US" i="1" dirty="0"/>
              <a:t> </a:t>
            </a:r>
            <a:r>
              <a:rPr lang="en-US" i="1" dirty="0" err="1"/>
              <a:t>sharifin</a:t>
            </a:r>
            <a:r>
              <a:rPr lang="en-US" i="1" dirty="0"/>
              <a:t> </a:t>
            </a:r>
            <a:r>
              <a:rPr lang="en-US" i="1" dirty="0" err="1"/>
              <a:t>lisharafikum</a:t>
            </a:r>
            <a:br>
              <a:rPr lang="en-US" dirty="0"/>
            </a:br>
            <a:r>
              <a:rPr lang="en-US" dirty="0"/>
              <a:t>All highborn ones nod down their heads before your noble lineage,</a:t>
            </a:r>
          </a:p>
        </p:txBody>
      </p:sp>
      <p:sp>
        <p:nvSpPr>
          <p:cNvPr id="3" name="Subtitle 2"/>
          <p:cNvSpPr>
            <a:spLocks noGrp="1"/>
          </p:cNvSpPr>
          <p:nvPr>
            <p:ph type="subTitle" idx="1"/>
          </p:nvPr>
        </p:nvSpPr>
        <p:spPr>
          <a:xfrm>
            <a:off x="1828800" y="4495800"/>
            <a:ext cx="8534400" cy="1143000"/>
          </a:xfrm>
        </p:spPr>
        <p:txBody>
          <a:bodyPr/>
          <a:lstStyle/>
          <a:p>
            <a:r>
              <a:rPr lang="ur-PK" dirty="0"/>
              <a:t>تمام بزرگ آپ کے قبیل سے پہلے اپنے سر لٹکا لیتے ہیں</a:t>
            </a:r>
          </a:p>
          <a:p>
            <a:br>
              <a:rPr lang="ur-PK" dirty="0"/>
            </a:br>
            <a:br>
              <a:rPr lang="ur-PK" dirty="0"/>
            </a:br>
            <a:endParaRPr lang="en-US" dirty="0"/>
          </a:p>
        </p:txBody>
      </p:sp>
    </p:spTree>
    <p:extLst>
      <p:ext uri="{BB962C8B-B14F-4D97-AF65-F5344CB8AC3E}">
        <p14:creationId xmlns:p14="http://schemas.microsoft.com/office/powerpoint/2010/main" val="3830550411"/>
      </p:ext>
    </p:extLst>
  </p:cSld>
  <p:clrMapOvr>
    <a:masterClrMapping/>
  </p:clrMapOvr>
  <p:transition>
    <p:fade/>
  </p:transition>
</p:sld>
</file>

<file path=ppt/slides/slide3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وَبَخَعَ كُلُّ مُتَكَبِّرٍ لِطَاعَتِكُمْ</a:t>
            </a:r>
            <a:br>
              <a:rPr lang="en-US" dirty="0"/>
            </a:br>
            <a:r>
              <a:rPr lang="en-US" i="1" dirty="0" err="1"/>
              <a:t>wa</a:t>
            </a:r>
            <a:r>
              <a:rPr lang="en-US" i="1" dirty="0"/>
              <a:t> </a:t>
            </a:r>
            <a:r>
              <a:rPr lang="en-US" i="1" dirty="0" err="1"/>
              <a:t>bakha`a</a:t>
            </a:r>
            <a:r>
              <a:rPr lang="en-US" i="1" dirty="0"/>
              <a:t> </a:t>
            </a:r>
            <a:r>
              <a:rPr lang="en-US" i="1" dirty="0" err="1"/>
              <a:t>kullu</a:t>
            </a:r>
            <a:r>
              <a:rPr lang="en-US" i="1" dirty="0"/>
              <a:t> </a:t>
            </a:r>
            <a:r>
              <a:rPr lang="en-US" i="1" dirty="0" err="1"/>
              <a:t>mutakabbirin</a:t>
            </a:r>
            <a:r>
              <a:rPr lang="en-US" i="1" dirty="0"/>
              <a:t> </a:t>
            </a:r>
            <a:r>
              <a:rPr lang="en-US" i="1" dirty="0" err="1"/>
              <a:t>lita`atikum</a:t>
            </a:r>
            <a:br>
              <a:rPr lang="en-US" dirty="0"/>
            </a:br>
            <a:r>
              <a:rPr lang="en-US" dirty="0"/>
              <a:t>all arrogant ones submit to the obedience to you,</a:t>
            </a:r>
          </a:p>
        </p:txBody>
      </p:sp>
      <p:sp>
        <p:nvSpPr>
          <p:cNvPr id="3" name="Subtitle 2"/>
          <p:cNvSpPr>
            <a:spLocks noGrp="1"/>
          </p:cNvSpPr>
          <p:nvPr>
            <p:ph type="subTitle" idx="1"/>
          </p:nvPr>
        </p:nvSpPr>
        <p:spPr>
          <a:xfrm>
            <a:off x="1828800" y="4800600"/>
            <a:ext cx="8534400" cy="838200"/>
          </a:xfrm>
        </p:spPr>
        <p:txBody>
          <a:bodyPr/>
          <a:lstStyle/>
          <a:p>
            <a:r>
              <a:rPr lang="ur-PK" dirty="0"/>
              <a:t>ہر بہادر مالک آپ کی تابعداری میں آپ کے سپرد کرتا ہے</a:t>
            </a:r>
          </a:p>
          <a:p>
            <a:br>
              <a:rPr lang="ur-PK" dirty="0"/>
            </a:br>
            <a:endParaRPr lang="en-US" dirty="0"/>
          </a:p>
        </p:txBody>
      </p:sp>
    </p:spTree>
    <p:extLst>
      <p:ext uri="{BB962C8B-B14F-4D97-AF65-F5344CB8AC3E}">
        <p14:creationId xmlns:p14="http://schemas.microsoft.com/office/powerpoint/2010/main" val="4270822106"/>
      </p:ext>
    </p:extLst>
  </p:cSld>
  <p:clrMapOvr>
    <a:masterClrMapping/>
  </p:clrMapOvr>
  <p:transition>
    <p:fade/>
  </p:transition>
</p:sld>
</file>

<file path=ppt/slides/slide3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وَخَضَعَ كُلُّ جَبَّارٍ لِفَضْلِكُمْ</a:t>
            </a:r>
            <a:br>
              <a:rPr lang="en-US" dirty="0"/>
            </a:br>
            <a:r>
              <a:rPr lang="en-US" i="1" dirty="0" err="1"/>
              <a:t>wa</a:t>
            </a:r>
            <a:r>
              <a:rPr lang="en-US" i="1" dirty="0"/>
              <a:t> </a:t>
            </a:r>
            <a:r>
              <a:rPr lang="en-US" i="1" dirty="0" err="1"/>
              <a:t>khada`a</a:t>
            </a:r>
            <a:r>
              <a:rPr lang="en-US" i="1" dirty="0"/>
              <a:t> </a:t>
            </a:r>
            <a:r>
              <a:rPr lang="en-US" i="1" dirty="0" err="1"/>
              <a:t>kullu</a:t>
            </a:r>
            <a:r>
              <a:rPr lang="en-US" i="1" dirty="0"/>
              <a:t> </a:t>
            </a:r>
            <a:r>
              <a:rPr lang="en-US" i="1" dirty="0" err="1"/>
              <a:t>jabbarin</a:t>
            </a:r>
            <a:r>
              <a:rPr lang="en-US" i="1" dirty="0"/>
              <a:t> </a:t>
            </a:r>
            <a:r>
              <a:rPr lang="en-US" i="1" dirty="0" err="1"/>
              <a:t>lifadlikum</a:t>
            </a:r>
            <a:br>
              <a:rPr lang="en-US" dirty="0"/>
            </a:br>
            <a:r>
              <a:rPr lang="en-US" dirty="0"/>
              <a:t>all insolent oppressors succumb to your excellence,</a:t>
            </a:r>
          </a:p>
        </p:txBody>
      </p:sp>
      <p:sp>
        <p:nvSpPr>
          <p:cNvPr id="3" name="Subtitle 2"/>
          <p:cNvSpPr>
            <a:spLocks noGrp="1"/>
          </p:cNvSpPr>
          <p:nvPr>
            <p:ph type="subTitle" idx="1"/>
          </p:nvPr>
        </p:nvSpPr>
        <p:spPr>
          <a:xfrm>
            <a:off x="1828800" y="4191000"/>
            <a:ext cx="8534400" cy="1447800"/>
          </a:xfrm>
        </p:spPr>
        <p:txBody>
          <a:bodyPr/>
          <a:lstStyle/>
          <a:p>
            <a:r>
              <a:rPr lang="ur-PK" dirty="0"/>
              <a:t>ہر طرح کی بہادری آپ کی پوری اور کمال سے پہلے بونا ہے</a:t>
            </a:r>
          </a:p>
          <a:p>
            <a:br>
              <a:rPr lang="ur-PK" dirty="0"/>
            </a:br>
            <a:endParaRPr lang="en-US" dirty="0"/>
          </a:p>
        </p:txBody>
      </p:sp>
    </p:spTree>
    <p:extLst>
      <p:ext uri="{BB962C8B-B14F-4D97-AF65-F5344CB8AC3E}">
        <p14:creationId xmlns:p14="http://schemas.microsoft.com/office/powerpoint/2010/main" val="1002876812"/>
      </p:ext>
    </p:extLst>
  </p:cSld>
  <p:clrMapOvr>
    <a:masterClrMapping/>
  </p:clrMapOvr>
  <p:transition>
    <p:fade/>
  </p:transition>
</p:sld>
</file>

<file path=ppt/slides/slide3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وَذَلَّ كُلُّ شَيْءٍ لَكُمْ</a:t>
            </a:r>
            <a:br>
              <a:rPr lang="en-US" dirty="0"/>
            </a:br>
            <a:r>
              <a:rPr lang="en-US" i="1" dirty="0" err="1"/>
              <a:t>wa</a:t>
            </a:r>
            <a:r>
              <a:rPr lang="en-US" i="1" dirty="0"/>
              <a:t> </a:t>
            </a:r>
            <a:r>
              <a:rPr lang="en-US" i="1" dirty="0" err="1"/>
              <a:t>dhalla</a:t>
            </a:r>
            <a:r>
              <a:rPr lang="en-US" i="1" dirty="0"/>
              <a:t> </a:t>
            </a:r>
            <a:r>
              <a:rPr lang="en-US" i="1" dirty="0" err="1"/>
              <a:t>kullu</a:t>
            </a:r>
            <a:r>
              <a:rPr lang="en-US" i="1" dirty="0"/>
              <a:t> </a:t>
            </a:r>
            <a:r>
              <a:rPr lang="en-US" i="1" dirty="0" err="1"/>
              <a:t>shay'in</a:t>
            </a:r>
            <a:r>
              <a:rPr lang="en-US" i="1" dirty="0"/>
              <a:t> </a:t>
            </a:r>
            <a:r>
              <a:rPr lang="en-US" i="1" dirty="0" err="1"/>
              <a:t>lakum</a:t>
            </a:r>
            <a:br>
              <a:rPr lang="en-US" dirty="0"/>
            </a:br>
            <a:r>
              <a:rPr lang="en-US" dirty="0"/>
              <a:t>all things are humiliated before you</a:t>
            </a:r>
          </a:p>
        </p:txBody>
      </p:sp>
      <p:sp>
        <p:nvSpPr>
          <p:cNvPr id="3" name="Subtitle 2"/>
          <p:cNvSpPr>
            <a:spLocks noGrp="1"/>
          </p:cNvSpPr>
          <p:nvPr>
            <p:ph type="subTitle" idx="1"/>
          </p:nvPr>
        </p:nvSpPr>
        <p:spPr/>
        <p:txBody>
          <a:bodyPr/>
          <a:lstStyle/>
          <a:p>
            <a:r>
              <a:rPr lang="ur-PK" dirty="0"/>
              <a:t>سب کچھ آپ کے سامنے خود کو عاجز کرتا ہے</a:t>
            </a:r>
          </a:p>
          <a:p>
            <a:br>
              <a:rPr lang="ur-PK" dirty="0"/>
            </a:br>
            <a:endParaRPr lang="en-US" dirty="0"/>
          </a:p>
        </p:txBody>
      </p:sp>
    </p:spTree>
    <p:extLst>
      <p:ext uri="{BB962C8B-B14F-4D97-AF65-F5344CB8AC3E}">
        <p14:creationId xmlns:p14="http://schemas.microsoft.com/office/powerpoint/2010/main" val="2759940607"/>
      </p:ext>
    </p:extLst>
  </p:cSld>
  <p:clrMapOvr>
    <a:masterClrMapping/>
  </p:clrMapOvr>
  <p:transition>
    <p:fade/>
  </p:transition>
</p:sld>
</file>

<file path=ppt/slides/slide3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وَأَشْرَقَتِ ٱلْأَرْضُ بِنُورِكُمْ</a:t>
            </a:r>
            <a:br>
              <a:rPr lang="en-US" dirty="0"/>
            </a:br>
            <a:r>
              <a:rPr lang="en-US" i="1" dirty="0" err="1"/>
              <a:t>wa</a:t>
            </a:r>
            <a:r>
              <a:rPr lang="en-US" i="1" dirty="0"/>
              <a:t> </a:t>
            </a:r>
            <a:r>
              <a:rPr lang="en-US" i="1" dirty="0" err="1"/>
              <a:t>ashraqat</a:t>
            </a:r>
            <a:r>
              <a:rPr lang="en-US" i="1" dirty="0"/>
              <a:t> al-</a:t>
            </a:r>
            <a:r>
              <a:rPr lang="en-US" i="1" dirty="0" err="1"/>
              <a:t>ardu</a:t>
            </a:r>
            <a:r>
              <a:rPr lang="en-US" i="1" dirty="0"/>
              <a:t> </a:t>
            </a:r>
            <a:r>
              <a:rPr lang="en-US" i="1" dirty="0" err="1"/>
              <a:t>binurikum</a:t>
            </a:r>
            <a:br>
              <a:rPr lang="en-US" dirty="0"/>
            </a:br>
            <a:r>
              <a:rPr lang="en-US" dirty="0"/>
              <a:t>the earth has been lit up with your light,</a:t>
            </a:r>
          </a:p>
        </p:txBody>
      </p:sp>
      <p:sp>
        <p:nvSpPr>
          <p:cNvPr id="3" name="Subtitle 2"/>
          <p:cNvSpPr>
            <a:spLocks noGrp="1"/>
          </p:cNvSpPr>
          <p:nvPr>
            <p:ph type="subTitle" idx="1"/>
          </p:nvPr>
        </p:nvSpPr>
        <p:spPr/>
        <p:txBody>
          <a:bodyPr/>
          <a:lstStyle/>
          <a:p>
            <a:r>
              <a:rPr lang="ur-PK" dirty="0"/>
              <a:t>تمہاری روشنی نے زمین کو روشن کیا</a:t>
            </a:r>
          </a:p>
          <a:p>
            <a:br>
              <a:rPr lang="ur-PK" dirty="0"/>
            </a:br>
            <a:endParaRPr lang="en-US" dirty="0"/>
          </a:p>
        </p:txBody>
      </p:sp>
    </p:spTree>
    <p:extLst>
      <p:ext uri="{BB962C8B-B14F-4D97-AF65-F5344CB8AC3E}">
        <p14:creationId xmlns:p14="http://schemas.microsoft.com/office/powerpoint/2010/main" val="2385190079"/>
      </p:ext>
    </p:extLst>
  </p:cSld>
  <p:clrMapOvr>
    <a:masterClrMapping/>
  </p:clrMapOvr>
  <p:transition>
    <p:fade/>
  </p:transition>
</p:sld>
</file>

<file path=ppt/slides/slide3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وَفَازَ ٱلْفَائِزُونَ بِوِلاَيَتِكُمْ</a:t>
            </a:r>
            <a:br>
              <a:rPr lang="en-US" dirty="0"/>
            </a:br>
            <a:r>
              <a:rPr lang="en-US" i="1" dirty="0" err="1"/>
              <a:t>wa</a:t>
            </a:r>
            <a:r>
              <a:rPr lang="en-US" i="1" dirty="0"/>
              <a:t> </a:t>
            </a:r>
            <a:r>
              <a:rPr lang="en-US" i="1" dirty="0" err="1"/>
              <a:t>faza</a:t>
            </a:r>
            <a:r>
              <a:rPr lang="en-US" i="1" dirty="0"/>
              <a:t> </a:t>
            </a:r>
            <a:r>
              <a:rPr lang="en-US" i="1" dirty="0" err="1"/>
              <a:t>alfa'izuna</a:t>
            </a:r>
            <a:r>
              <a:rPr lang="en-US" i="1" dirty="0"/>
              <a:t> </a:t>
            </a:r>
            <a:r>
              <a:rPr lang="en-US" i="1" dirty="0" err="1"/>
              <a:t>biwilayatikum</a:t>
            </a:r>
            <a:br>
              <a:rPr lang="en-US" dirty="0"/>
            </a:br>
            <a:r>
              <a:rPr lang="en-US" dirty="0"/>
              <a:t>and the winners have attained triumph due to their loyalty to you.</a:t>
            </a:r>
          </a:p>
        </p:txBody>
      </p:sp>
      <p:sp>
        <p:nvSpPr>
          <p:cNvPr id="3" name="Subtitle 2"/>
          <p:cNvSpPr>
            <a:spLocks noGrp="1"/>
          </p:cNvSpPr>
          <p:nvPr>
            <p:ph type="subTitle" idx="1"/>
          </p:nvPr>
        </p:nvSpPr>
        <p:spPr>
          <a:xfrm>
            <a:off x="1828800" y="4343400"/>
            <a:ext cx="8534400" cy="1295400"/>
          </a:xfrm>
        </p:spPr>
        <p:txBody>
          <a:bodyPr/>
          <a:lstStyle/>
          <a:p>
            <a:r>
              <a:rPr lang="ur-PK" dirty="0"/>
              <a:t>وہ لوگ جو آپ سے پیار کرتے ہیں اور پسند کرتے ہیں ان کا انجام ہو جاتا ہے</a:t>
            </a:r>
          </a:p>
          <a:p>
            <a:br>
              <a:rPr lang="ur-PK" dirty="0"/>
            </a:br>
            <a:endParaRPr lang="en-US" dirty="0"/>
          </a:p>
        </p:txBody>
      </p:sp>
    </p:spTree>
    <p:extLst>
      <p:ext uri="{BB962C8B-B14F-4D97-AF65-F5344CB8AC3E}">
        <p14:creationId xmlns:p14="http://schemas.microsoft.com/office/powerpoint/2010/main" val="2768639964"/>
      </p:ext>
    </p:extLst>
  </p:cSld>
  <p:clrMapOvr>
    <a:masterClrMapping/>
  </p:clrMapOvr>
  <p:transition>
    <p:fade/>
  </p:transition>
</p:sld>
</file>

<file path=ppt/slides/slide3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بِكُمْ يُسْلَكُ إِلَىٰ ٱلرِّضْوَانِ</a:t>
            </a:r>
            <a:br>
              <a:rPr lang="en-US" dirty="0"/>
            </a:br>
            <a:r>
              <a:rPr lang="en-US" i="1" dirty="0" err="1"/>
              <a:t>bikum</a:t>
            </a:r>
            <a:r>
              <a:rPr lang="en-US" i="1" dirty="0"/>
              <a:t> </a:t>
            </a:r>
            <a:r>
              <a:rPr lang="en-US" i="1" dirty="0" err="1"/>
              <a:t>yuslaku</a:t>
            </a:r>
            <a:r>
              <a:rPr lang="en-US" i="1" dirty="0"/>
              <a:t> </a:t>
            </a:r>
            <a:r>
              <a:rPr lang="en-US" i="1" dirty="0" err="1"/>
              <a:t>ila</a:t>
            </a:r>
            <a:r>
              <a:rPr lang="en-US" i="1" dirty="0"/>
              <a:t> </a:t>
            </a:r>
            <a:r>
              <a:rPr lang="en-US" i="1" dirty="0" err="1"/>
              <a:t>alrridwani</a:t>
            </a:r>
            <a:br>
              <a:rPr lang="en-US" dirty="0"/>
            </a:br>
            <a:r>
              <a:rPr lang="en-US" dirty="0"/>
              <a:t>Through you can the way to Paradise be taken</a:t>
            </a:r>
          </a:p>
        </p:txBody>
      </p:sp>
      <p:sp>
        <p:nvSpPr>
          <p:cNvPr id="3" name="Subtitle 2"/>
          <p:cNvSpPr>
            <a:spLocks noGrp="1"/>
          </p:cNvSpPr>
          <p:nvPr>
            <p:ph type="subTitle" idx="1"/>
          </p:nvPr>
        </p:nvSpPr>
        <p:spPr>
          <a:xfrm>
            <a:off x="1828800" y="4419600"/>
            <a:ext cx="8534400" cy="1219200"/>
          </a:xfrm>
        </p:spPr>
        <p:txBody>
          <a:bodyPr/>
          <a:lstStyle/>
          <a:p>
            <a:r>
              <a:rPr lang="ur-PK" dirty="0"/>
              <a:t>اور اپنے آپ کو جنت میں پہنچا</a:t>
            </a:r>
          </a:p>
          <a:p>
            <a:br>
              <a:rPr lang="ur-PK" dirty="0"/>
            </a:br>
            <a:endParaRPr lang="en-US" dirty="0"/>
          </a:p>
        </p:txBody>
      </p:sp>
    </p:spTree>
    <p:extLst>
      <p:ext uri="{BB962C8B-B14F-4D97-AF65-F5344CB8AC3E}">
        <p14:creationId xmlns:p14="http://schemas.microsoft.com/office/powerpoint/2010/main" val="1494012054"/>
      </p:ext>
    </p:extLst>
  </p:cSld>
  <p:clrMapOvr>
    <a:masterClrMapping/>
  </p:clrMapOvr>
  <p:transition>
    <p:fade/>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وَأُوْلِي ٱلْحِجَىٰ</a:t>
            </a:r>
            <a:br>
              <a:rPr lang="en-US" dirty="0"/>
            </a:br>
            <a:r>
              <a:rPr lang="en-US" i="1" dirty="0" err="1"/>
              <a:t>wa</a:t>
            </a:r>
            <a:r>
              <a:rPr lang="en-US" i="1" dirty="0"/>
              <a:t> </a:t>
            </a:r>
            <a:r>
              <a:rPr lang="en-US" i="1" dirty="0" err="1"/>
              <a:t>uli</a:t>
            </a:r>
            <a:r>
              <a:rPr lang="en-US" i="1" dirty="0"/>
              <a:t> </a:t>
            </a:r>
            <a:r>
              <a:rPr lang="en-US" i="1" dirty="0" err="1"/>
              <a:t>alhija</a:t>
            </a:r>
            <a:br>
              <a:rPr lang="en-US" dirty="0"/>
            </a:br>
            <a:r>
              <a:rPr lang="en-US" dirty="0"/>
              <a:t>the endued with thought,</a:t>
            </a:r>
          </a:p>
        </p:txBody>
      </p:sp>
      <p:sp>
        <p:nvSpPr>
          <p:cNvPr id="3" name="Subtitle 2"/>
          <p:cNvSpPr>
            <a:spLocks noGrp="1"/>
          </p:cNvSpPr>
          <p:nvPr>
            <p:ph type="subTitle" idx="1"/>
          </p:nvPr>
        </p:nvSpPr>
        <p:spPr/>
        <p:txBody>
          <a:bodyPr/>
          <a:lstStyle/>
          <a:p>
            <a:r>
              <a:rPr lang="ur-PK" dirty="0"/>
              <a:t>سوچنے والے</a:t>
            </a:r>
          </a:p>
          <a:p>
            <a:br>
              <a:rPr lang="ur-PK" dirty="0"/>
            </a:br>
            <a:endParaRPr lang="en-US" dirty="0"/>
          </a:p>
        </p:txBody>
      </p:sp>
    </p:spTree>
    <p:extLst>
      <p:ext uri="{BB962C8B-B14F-4D97-AF65-F5344CB8AC3E}">
        <p14:creationId xmlns:p14="http://schemas.microsoft.com/office/powerpoint/2010/main" val="2027714533"/>
      </p:ext>
    </p:extLst>
  </p:cSld>
  <p:clrMapOvr>
    <a:masterClrMapping/>
  </p:clrMapOvr>
  <p:transition>
    <p:fade/>
  </p:transition>
</p:sld>
</file>

<file path=ppt/slides/slide3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sz="3200" dirty="0"/>
              <a:t>وَعَلَىٰ مَنْ جَحَدَ وِلاَيَتَكُمْ غَضَبُ ٱلرَّحْمٰنِ</a:t>
            </a:r>
            <a:br>
              <a:rPr lang="en-US" sz="3200" dirty="0"/>
            </a:br>
            <a:r>
              <a:rPr lang="en-US" sz="3200" i="1" dirty="0" err="1"/>
              <a:t>wa</a:t>
            </a:r>
            <a:r>
              <a:rPr lang="en-US" sz="3200" i="1" dirty="0"/>
              <a:t> `</a:t>
            </a:r>
            <a:r>
              <a:rPr lang="en-US" sz="3200" i="1" dirty="0" err="1"/>
              <a:t>ala</a:t>
            </a:r>
            <a:r>
              <a:rPr lang="en-US" sz="3200" i="1" dirty="0"/>
              <a:t> man </a:t>
            </a:r>
            <a:r>
              <a:rPr lang="en-US" sz="3200" i="1" dirty="0" err="1"/>
              <a:t>jahada</a:t>
            </a:r>
            <a:r>
              <a:rPr lang="en-US" sz="3200" i="1" dirty="0"/>
              <a:t> </a:t>
            </a:r>
            <a:r>
              <a:rPr lang="en-US" sz="3200" i="1" dirty="0" err="1"/>
              <a:t>wilayatakum</a:t>
            </a:r>
            <a:r>
              <a:rPr lang="en-US" sz="3200" i="1" dirty="0"/>
              <a:t> </a:t>
            </a:r>
            <a:r>
              <a:rPr lang="en-US" sz="3200" i="1" dirty="0" err="1"/>
              <a:t>ghadabu</a:t>
            </a:r>
            <a:r>
              <a:rPr lang="en-US" sz="3200" i="1" dirty="0"/>
              <a:t> </a:t>
            </a:r>
            <a:r>
              <a:rPr lang="en-US" sz="3200" i="1" dirty="0" err="1"/>
              <a:t>alrrahmani</a:t>
            </a:r>
            <a:br>
              <a:rPr lang="en-US" sz="3200" dirty="0"/>
            </a:br>
            <a:r>
              <a:rPr lang="en-US" sz="3200" dirty="0"/>
              <a:t>and the ire of the All-beneficent is poured on whoever has denied your (divinely commissioned) leadership.</a:t>
            </a:r>
          </a:p>
        </p:txBody>
      </p:sp>
      <p:sp>
        <p:nvSpPr>
          <p:cNvPr id="3" name="Subtitle 2"/>
          <p:cNvSpPr>
            <a:spLocks noGrp="1"/>
          </p:cNvSpPr>
          <p:nvPr>
            <p:ph type="subTitle" idx="1"/>
          </p:nvPr>
        </p:nvSpPr>
        <p:spPr/>
        <p:txBody>
          <a:bodyPr/>
          <a:lstStyle/>
          <a:p>
            <a:r>
              <a:rPr lang="ur-PK" dirty="0"/>
              <a:t>اور جو لوگ آپ کی دوستی کو ترک کرتے ہیں وہ رحم کرنے والے کی ناراضگی کماتے ہیں</a:t>
            </a:r>
          </a:p>
          <a:p>
            <a:br>
              <a:rPr lang="ur-PK" dirty="0"/>
            </a:br>
            <a:endParaRPr lang="en-US" dirty="0"/>
          </a:p>
        </p:txBody>
      </p:sp>
    </p:spTree>
    <p:extLst>
      <p:ext uri="{BB962C8B-B14F-4D97-AF65-F5344CB8AC3E}">
        <p14:creationId xmlns:p14="http://schemas.microsoft.com/office/powerpoint/2010/main" val="3533636253"/>
      </p:ext>
    </p:extLst>
  </p:cSld>
  <p:clrMapOvr>
    <a:masterClrMapping/>
  </p:clrMapOvr>
  <p:transition>
    <p:fade/>
  </p:transition>
</p:sld>
</file>

<file path=ppt/slides/slide3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بِأَبِي أَنْتُمْ وَأُمِّي</a:t>
            </a:r>
            <a:br>
              <a:rPr lang="en-US" dirty="0"/>
            </a:br>
            <a:r>
              <a:rPr lang="en-US" i="1" dirty="0" err="1"/>
              <a:t>bi'abi</a:t>
            </a:r>
            <a:r>
              <a:rPr lang="en-US" i="1" dirty="0"/>
              <a:t> </a:t>
            </a:r>
            <a:r>
              <a:rPr lang="en-US" i="1" dirty="0" err="1"/>
              <a:t>antum</a:t>
            </a:r>
            <a:r>
              <a:rPr lang="en-US" i="1" dirty="0"/>
              <a:t> </a:t>
            </a:r>
            <a:r>
              <a:rPr lang="en-US" i="1" dirty="0" err="1"/>
              <a:t>wa</a:t>
            </a:r>
            <a:r>
              <a:rPr lang="en-US" i="1" dirty="0"/>
              <a:t> </a:t>
            </a:r>
            <a:r>
              <a:rPr lang="en-US" i="1" dirty="0" err="1"/>
              <a:t>ummi</a:t>
            </a:r>
            <a:br>
              <a:rPr lang="en-US" dirty="0"/>
            </a:br>
            <a:r>
              <a:rPr lang="en-US" dirty="0"/>
              <a:t>May my father, mother,</a:t>
            </a:r>
          </a:p>
        </p:txBody>
      </p:sp>
      <p:sp>
        <p:nvSpPr>
          <p:cNvPr id="3" name="Subtitle 2"/>
          <p:cNvSpPr>
            <a:spLocks noGrp="1"/>
          </p:cNvSpPr>
          <p:nvPr>
            <p:ph type="subTitle" idx="1"/>
          </p:nvPr>
        </p:nvSpPr>
        <p:spPr/>
        <p:txBody>
          <a:bodyPr/>
          <a:lstStyle/>
          <a:p>
            <a:r>
              <a:rPr lang="ur-PK" dirty="0"/>
              <a:t>میرے والد ، والدہ ،</a:t>
            </a:r>
            <a:endParaRPr lang="en-US" dirty="0"/>
          </a:p>
        </p:txBody>
      </p:sp>
    </p:spTree>
    <p:extLst>
      <p:ext uri="{BB962C8B-B14F-4D97-AF65-F5344CB8AC3E}">
        <p14:creationId xmlns:p14="http://schemas.microsoft.com/office/powerpoint/2010/main" val="1232329380"/>
      </p:ext>
    </p:extLst>
  </p:cSld>
  <p:clrMapOvr>
    <a:masterClrMapping/>
  </p:clrMapOvr>
  <p:transition>
    <p:fade/>
  </p:transition>
</p:sld>
</file>

<file path=ppt/slides/slide3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وَنَفْسِي وَأَهْلِي وَمَالِي</a:t>
            </a:r>
            <a:br>
              <a:rPr lang="ur-PK" dirty="0"/>
            </a:br>
            <a:r>
              <a:rPr lang="en-US" i="1" dirty="0" err="1"/>
              <a:t>wa</a:t>
            </a:r>
            <a:r>
              <a:rPr lang="en-US" i="1" dirty="0"/>
              <a:t> </a:t>
            </a:r>
            <a:r>
              <a:rPr lang="en-US" i="1" dirty="0" err="1"/>
              <a:t>nafsi</a:t>
            </a:r>
            <a:r>
              <a:rPr lang="en-US" i="1" dirty="0"/>
              <a:t> </a:t>
            </a:r>
            <a:r>
              <a:rPr lang="en-US" i="1" dirty="0" err="1"/>
              <a:t>wa</a:t>
            </a:r>
            <a:r>
              <a:rPr lang="en-US" i="1" dirty="0"/>
              <a:t> </a:t>
            </a:r>
            <a:r>
              <a:rPr lang="en-US" i="1" dirty="0" err="1"/>
              <a:t>ahli</a:t>
            </a:r>
            <a:r>
              <a:rPr lang="en-US" i="1" dirty="0"/>
              <a:t> </a:t>
            </a:r>
            <a:r>
              <a:rPr lang="en-US" i="1" dirty="0" err="1"/>
              <a:t>wa</a:t>
            </a:r>
            <a:r>
              <a:rPr lang="en-US" i="1" dirty="0"/>
              <a:t> </a:t>
            </a:r>
            <a:r>
              <a:rPr lang="en-US" i="1" dirty="0" err="1"/>
              <a:t>mali</a:t>
            </a:r>
            <a:br>
              <a:rPr lang="en-US" dirty="0"/>
            </a:br>
            <a:r>
              <a:rPr lang="en-US" dirty="0"/>
              <a:t>soul, family, and possessions be ransoms for you.</a:t>
            </a:r>
          </a:p>
        </p:txBody>
      </p:sp>
      <p:sp>
        <p:nvSpPr>
          <p:cNvPr id="3" name="Subtitle 2"/>
          <p:cNvSpPr>
            <a:spLocks noGrp="1"/>
          </p:cNvSpPr>
          <p:nvPr>
            <p:ph type="subTitle" idx="1"/>
          </p:nvPr>
        </p:nvSpPr>
        <p:spPr>
          <a:xfrm>
            <a:off x="1828800" y="4191000"/>
            <a:ext cx="8534400" cy="1447800"/>
          </a:xfrm>
        </p:spPr>
        <p:txBody>
          <a:bodyPr/>
          <a:lstStyle/>
          <a:p>
            <a:r>
              <a:rPr lang="ur-PK" dirty="0"/>
              <a:t>، خود ، میرے بچے اور مال آپ کے اختیار میں ہیں</a:t>
            </a:r>
            <a:endParaRPr lang="en-US" dirty="0"/>
          </a:p>
        </p:txBody>
      </p:sp>
    </p:spTree>
    <p:extLst>
      <p:ext uri="{BB962C8B-B14F-4D97-AF65-F5344CB8AC3E}">
        <p14:creationId xmlns:p14="http://schemas.microsoft.com/office/powerpoint/2010/main" val="4235648920"/>
      </p:ext>
    </p:extLst>
  </p:cSld>
  <p:clrMapOvr>
    <a:masterClrMapping/>
  </p:clrMapOvr>
  <p:transition>
    <p:fade/>
  </p:transition>
</p:sld>
</file>

<file path=ppt/slides/slide3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ذِكْرُكُمْ فِي ٱلذَّاكِرِينَ</a:t>
            </a:r>
            <a:br>
              <a:rPr lang="en-US" dirty="0"/>
            </a:br>
            <a:r>
              <a:rPr lang="en-US" i="1" dirty="0" err="1"/>
              <a:t>dhikrukum</a:t>
            </a:r>
            <a:r>
              <a:rPr lang="en-US" i="1" dirty="0"/>
              <a:t> fi </a:t>
            </a:r>
            <a:r>
              <a:rPr lang="en-US" i="1" dirty="0" err="1"/>
              <a:t>aldhdhakirina</a:t>
            </a:r>
            <a:br>
              <a:rPr lang="en-US" dirty="0"/>
            </a:br>
            <a:r>
              <a:rPr lang="en-US" dirty="0"/>
              <a:t>your mention is within the mention of others.</a:t>
            </a:r>
          </a:p>
        </p:txBody>
      </p:sp>
      <p:sp>
        <p:nvSpPr>
          <p:cNvPr id="3" name="Subtitle 2"/>
          <p:cNvSpPr>
            <a:spLocks noGrp="1"/>
          </p:cNvSpPr>
          <p:nvPr>
            <p:ph type="subTitle" idx="1"/>
          </p:nvPr>
        </p:nvSpPr>
        <p:spPr>
          <a:xfrm>
            <a:off x="1828800" y="4267200"/>
            <a:ext cx="8534400" cy="1752600"/>
          </a:xfrm>
        </p:spPr>
        <p:txBody>
          <a:bodyPr/>
          <a:lstStyle/>
          <a:p>
            <a:r>
              <a:rPr lang="ur-PK" dirty="0"/>
              <a:t>اگرچہ لوگ آپ کا تذکرہ کرتے ہیں</a:t>
            </a:r>
            <a:endParaRPr lang="en-US" dirty="0"/>
          </a:p>
        </p:txBody>
      </p:sp>
    </p:spTree>
    <p:extLst>
      <p:ext uri="{BB962C8B-B14F-4D97-AF65-F5344CB8AC3E}">
        <p14:creationId xmlns:p14="http://schemas.microsoft.com/office/powerpoint/2010/main" val="1072797355"/>
      </p:ext>
    </p:extLst>
  </p:cSld>
  <p:clrMapOvr>
    <a:masterClrMapping/>
  </p:clrMapOvr>
  <p:transition>
    <p:fade/>
  </p:transition>
</p:sld>
</file>

<file path=ppt/slides/slide3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وَأَسْمَاؤُكُمْ فِي ٱلْأَسْمَاءِ</a:t>
            </a:r>
            <a:br>
              <a:rPr lang="en-US" dirty="0"/>
            </a:br>
            <a:r>
              <a:rPr lang="en-US" i="1" dirty="0" err="1"/>
              <a:t>wa</a:t>
            </a:r>
            <a:r>
              <a:rPr lang="en-US" i="1" dirty="0"/>
              <a:t> </a:t>
            </a:r>
            <a:r>
              <a:rPr lang="en-US" i="1" dirty="0" err="1"/>
              <a:t>asma'ukum</a:t>
            </a:r>
            <a:r>
              <a:rPr lang="en-US" i="1" dirty="0"/>
              <a:t> fi al-</a:t>
            </a:r>
            <a:r>
              <a:rPr lang="en-US" i="1" dirty="0" err="1"/>
              <a:t>asma'i</a:t>
            </a:r>
            <a:br>
              <a:rPr lang="en-US" dirty="0"/>
            </a:br>
            <a:r>
              <a:rPr lang="en-US" dirty="0"/>
              <a:t>Your names are called along with other names.</a:t>
            </a:r>
          </a:p>
        </p:txBody>
      </p:sp>
      <p:sp>
        <p:nvSpPr>
          <p:cNvPr id="3" name="Subtitle 2"/>
          <p:cNvSpPr>
            <a:spLocks noGrp="1"/>
          </p:cNvSpPr>
          <p:nvPr>
            <p:ph type="subTitle" idx="1"/>
          </p:nvPr>
        </p:nvSpPr>
        <p:spPr>
          <a:xfrm>
            <a:off x="1828800" y="4419600"/>
            <a:ext cx="8534400" cy="1219200"/>
          </a:xfrm>
        </p:spPr>
        <p:txBody>
          <a:bodyPr/>
          <a:lstStyle/>
          <a:p>
            <a:r>
              <a:rPr lang="ur-PK" dirty="0"/>
              <a:t>دوسرے ناموں کے ساتھ آپ کے نام بھی پکارے جاتے ہیں</a:t>
            </a:r>
          </a:p>
          <a:p>
            <a:br>
              <a:rPr lang="ur-PK" dirty="0"/>
            </a:br>
            <a:endParaRPr lang="en-US" dirty="0"/>
          </a:p>
        </p:txBody>
      </p:sp>
    </p:spTree>
    <p:extLst>
      <p:ext uri="{BB962C8B-B14F-4D97-AF65-F5344CB8AC3E}">
        <p14:creationId xmlns:p14="http://schemas.microsoft.com/office/powerpoint/2010/main" val="1865729769"/>
      </p:ext>
    </p:extLst>
  </p:cSld>
  <p:clrMapOvr>
    <a:masterClrMapping/>
  </p:clrMapOvr>
  <p:transition>
    <p:fade/>
  </p:transition>
</p:sld>
</file>

<file path=ppt/slides/slide3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وَأَجْسَادُكُمْ فِي ٱلْأَجْسَادِ</a:t>
            </a:r>
            <a:br>
              <a:rPr lang="en-US" dirty="0"/>
            </a:br>
            <a:r>
              <a:rPr lang="en-US" i="1" dirty="0" err="1"/>
              <a:t>wa</a:t>
            </a:r>
            <a:r>
              <a:rPr lang="en-US" i="1" dirty="0"/>
              <a:t> </a:t>
            </a:r>
            <a:r>
              <a:rPr lang="en-US" i="1" dirty="0" err="1"/>
              <a:t>ajsadukum</a:t>
            </a:r>
            <a:r>
              <a:rPr lang="en-US" i="1" dirty="0"/>
              <a:t> fi al-</a:t>
            </a:r>
            <a:r>
              <a:rPr lang="en-US" i="1" dirty="0" err="1"/>
              <a:t>ajsadi</a:t>
            </a:r>
            <a:br>
              <a:rPr lang="en-US" dirty="0"/>
            </a:br>
            <a:r>
              <a:rPr lang="en-US" dirty="0"/>
              <a:t>Your figures appear among other figures.</a:t>
            </a:r>
          </a:p>
        </p:txBody>
      </p:sp>
      <p:sp>
        <p:nvSpPr>
          <p:cNvPr id="3" name="Subtitle 2"/>
          <p:cNvSpPr>
            <a:spLocks noGrp="1"/>
          </p:cNvSpPr>
          <p:nvPr>
            <p:ph type="subTitle" idx="1"/>
          </p:nvPr>
        </p:nvSpPr>
        <p:spPr>
          <a:xfrm>
            <a:off x="1828800" y="4343400"/>
            <a:ext cx="8534400" cy="1295400"/>
          </a:xfrm>
        </p:spPr>
        <p:txBody>
          <a:bodyPr/>
          <a:lstStyle/>
          <a:p>
            <a:r>
              <a:rPr lang="ur-PK" dirty="0"/>
              <a:t>آپ کے اعداد و شمار دوسرے انسانوں کے درمیان نمودار ہوئے</a:t>
            </a:r>
          </a:p>
          <a:p>
            <a:br>
              <a:rPr lang="ur-PK" dirty="0"/>
            </a:br>
            <a:endParaRPr lang="en-US" dirty="0"/>
          </a:p>
        </p:txBody>
      </p:sp>
    </p:spTree>
    <p:extLst>
      <p:ext uri="{BB962C8B-B14F-4D97-AF65-F5344CB8AC3E}">
        <p14:creationId xmlns:p14="http://schemas.microsoft.com/office/powerpoint/2010/main" val="640947660"/>
      </p:ext>
    </p:extLst>
  </p:cSld>
  <p:clrMapOvr>
    <a:masterClrMapping/>
  </p:clrMapOvr>
  <p:transition>
    <p:fade/>
  </p:transition>
</p:sld>
</file>

<file path=ppt/slides/slide3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وَأَرْوَاحُكُمْ فِي ٱلْأَرْوَاحِ</a:t>
            </a:r>
            <a:br>
              <a:rPr lang="en-US" dirty="0"/>
            </a:br>
            <a:r>
              <a:rPr lang="en-US" i="1" dirty="0" err="1"/>
              <a:t>wa</a:t>
            </a:r>
            <a:r>
              <a:rPr lang="en-US" i="1" dirty="0"/>
              <a:t> </a:t>
            </a:r>
            <a:r>
              <a:rPr lang="en-US" i="1" dirty="0" err="1"/>
              <a:t>arwahukum</a:t>
            </a:r>
            <a:r>
              <a:rPr lang="en-US" i="1" dirty="0"/>
              <a:t> fi al-</a:t>
            </a:r>
            <a:r>
              <a:rPr lang="en-US" i="1" dirty="0" err="1"/>
              <a:t>arwahi</a:t>
            </a:r>
            <a:br>
              <a:rPr lang="en-US" dirty="0"/>
            </a:br>
            <a:r>
              <a:rPr lang="en-US" dirty="0"/>
              <a:t>Your souls are among other souls.</a:t>
            </a:r>
          </a:p>
        </p:txBody>
      </p:sp>
      <p:sp>
        <p:nvSpPr>
          <p:cNvPr id="3" name="Subtitle 2"/>
          <p:cNvSpPr>
            <a:spLocks noGrp="1"/>
          </p:cNvSpPr>
          <p:nvPr>
            <p:ph type="subTitle" idx="1"/>
          </p:nvPr>
        </p:nvSpPr>
        <p:spPr/>
        <p:txBody>
          <a:bodyPr/>
          <a:lstStyle/>
          <a:p>
            <a:r>
              <a:rPr lang="ur-PK" dirty="0"/>
              <a:t>آپ کی روحیں دوسری روحوں کے ساتھ آرام کرتی ہیں</a:t>
            </a:r>
          </a:p>
          <a:p>
            <a:br>
              <a:rPr lang="ur-PK" dirty="0"/>
            </a:br>
            <a:endParaRPr lang="en-US" dirty="0"/>
          </a:p>
        </p:txBody>
      </p:sp>
    </p:spTree>
    <p:extLst>
      <p:ext uri="{BB962C8B-B14F-4D97-AF65-F5344CB8AC3E}">
        <p14:creationId xmlns:p14="http://schemas.microsoft.com/office/powerpoint/2010/main" val="4018951219"/>
      </p:ext>
    </p:extLst>
  </p:cSld>
  <p:clrMapOvr>
    <a:masterClrMapping/>
  </p:clrMapOvr>
  <p:transition>
    <p:fade/>
  </p:transition>
</p:sld>
</file>

<file path=ppt/slides/slide3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وَأَنْفُسُكُمْ فِي ٱلنُّفُوسِ</a:t>
            </a:r>
            <a:br>
              <a:rPr lang="en-US" dirty="0"/>
            </a:br>
            <a:r>
              <a:rPr lang="en-US" i="1" dirty="0" err="1"/>
              <a:t>wa</a:t>
            </a:r>
            <a:r>
              <a:rPr lang="en-US" i="1" dirty="0"/>
              <a:t> </a:t>
            </a:r>
            <a:r>
              <a:rPr lang="en-US" i="1" dirty="0" err="1"/>
              <a:t>anfusukum</a:t>
            </a:r>
            <a:r>
              <a:rPr lang="en-US" i="1" dirty="0"/>
              <a:t> fi </a:t>
            </a:r>
            <a:r>
              <a:rPr lang="en-US" i="1" dirty="0" err="1"/>
              <a:t>alnnufusi</a:t>
            </a:r>
            <a:br>
              <a:rPr lang="en-US" dirty="0"/>
            </a:br>
            <a:r>
              <a:rPr lang="en-US" dirty="0"/>
              <a:t>Your selves are among other selves.</a:t>
            </a:r>
          </a:p>
        </p:txBody>
      </p:sp>
      <p:sp>
        <p:nvSpPr>
          <p:cNvPr id="3" name="Subtitle 2"/>
          <p:cNvSpPr>
            <a:spLocks noGrp="1"/>
          </p:cNvSpPr>
          <p:nvPr>
            <p:ph type="subTitle" idx="1"/>
          </p:nvPr>
        </p:nvSpPr>
        <p:spPr/>
        <p:txBody>
          <a:bodyPr/>
          <a:lstStyle/>
          <a:p>
            <a:r>
              <a:rPr lang="ur-PK" dirty="0"/>
              <a:t>آپ کی مخلوق دوسرے مخلوقات کے ساتھ شانہ بشانہ موجود ہے</a:t>
            </a:r>
          </a:p>
          <a:p>
            <a:br>
              <a:rPr lang="ur-PK" dirty="0"/>
            </a:br>
            <a:endParaRPr lang="en-US" dirty="0"/>
          </a:p>
        </p:txBody>
      </p:sp>
    </p:spTree>
    <p:extLst>
      <p:ext uri="{BB962C8B-B14F-4D97-AF65-F5344CB8AC3E}">
        <p14:creationId xmlns:p14="http://schemas.microsoft.com/office/powerpoint/2010/main" val="2597740019"/>
      </p:ext>
    </p:extLst>
  </p:cSld>
  <p:clrMapOvr>
    <a:masterClrMapping/>
  </p:clrMapOvr>
  <p:transition>
    <p:fade/>
  </p:transition>
</p:sld>
</file>

<file path=ppt/slides/slide3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وَآثَارُكُمْ فِي ٱلآثَارِ</a:t>
            </a:r>
            <a:br>
              <a:rPr lang="en-US" dirty="0"/>
            </a:br>
            <a:r>
              <a:rPr lang="en-US" i="1" dirty="0" err="1"/>
              <a:t>wa</a:t>
            </a:r>
            <a:r>
              <a:rPr lang="en-US" i="1" dirty="0"/>
              <a:t> </a:t>
            </a:r>
            <a:r>
              <a:rPr lang="en-US" i="1" dirty="0" err="1"/>
              <a:t>atharukum</a:t>
            </a:r>
            <a:r>
              <a:rPr lang="en-US" i="1" dirty="0"/>
              <a:t> fi al-</a:t>
            </a:r>
            <a:r>
              <a:rPr lang="en-US" i="1" dirty="0" err="1"/>
              <a:t>athari</a:t>
            </a:r>
            <a:br>
              <a:rPr lang="en-US" dirty="0"/>
            </a:br>
            <a:r>
              <a:rPr lang="en-US" dirty="0"/>
              <a:t>Your traditions are among other traditions.</a:t>
            </a:r>
          </a:p>
        </p:txBody>
      </p:sp>
      <p:sp>
        <p:nvSpPr>
          <p:cNvPr id="3" name="Subtitle 2"/>
          <p:cNvSpPr>
            <a:spLocks noGrp="1"/>
          </p:cNvSpPr>
          <p:nvPr>
            <p:ph type="subTitle" idx="1"/>
          </p:nvPr>
        </p:nvSpPr>
        <p:spPr>
          <a:xfrm>
            <a:off x="1828800" y="4572000"/>
            <a:ext cx="8534400" cy="1066800"/>
          </a:xfrm>
        </p:spPr>
        <p:txBody>
          <a:bodyPr/>
          <a:lstStyle/>
          <a:p>
            <a:r>
              <a:rPr lang="ur-PK" dirty="0"/>
              <a:t>آپ کی روایات کو دوسری روایات کا حوالہ دیا گیا ہے</a:t>
            </a:r>
          </a:p>
          <a:p>
            <a:br>
              <a:rPr lang="ur-PK" dirty="0"/>
            </a:br>
            <a:endParaRPr lang="en-US" dirty="0"/>
          </a:p>
        </p:txBody>
      </p:sp>
    </p:spTree>
    <p:extLst>
      <p:ext uri="{BB962C8B-B14F-4D97-AF65-F5344CB8AC3E}">
        <p14:creationId xmlns:p14="http://schemas.microsoft.com/office/powerpoint/2010/main" val="3668465935"/>
      </p:ext>
    </p:extLst>
  </p:cSld>
  <p:clrMapOvr>
    <a:masterClrMapping/>
  </p:clrMapOvr>
  <p:transition>
    <p:fade/>
  </p:transition>
</p:sld>
</file>

<file path=ppt/slides/slide3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وَقُبُورُكُمْ فِي ٱلْقُبُورِ</a:t>
            </a:r>
            <a:br>
              <a:rPr lang="en-US" dirty="0"/>
            </a:br>
            <a:r>
              <a:rPr lang="en-US" i="1" dirty="0" err="1"/>
              <a:t>wa</a:t>
            </a:r>
            <a:r>
              <a:rPr lang="en-US" i="1" dirty="0"/>
              <a:t> </a:t>
            </a:r>
            <a:r>
              <a:rPr lang="en-US" i="1" dirty="0" err="1"/>
              <a:t>quburukum</a:t>
            </a:r>
            <a:r>
              <a:rPr lang="en-US" i="1" dirty="0"/>
              <a:t> fi </a:t>
            </a:r>
            <a:r>
              <a:rPr lang="en-US" i="1" dirty="0" err="1"/>
              <a:t>alquburi</a:t>
            </a:r>
            <a:br>
              <a:rPr lang="en-US" dirty="0"/>
            </a:br>
            <a:r>
              <a:rPr lang="en-US" dirty="0"/>
              <a:t>Your graves are among other graves.</a:t>
            </a:r>
          </a:p>
        </p:txBody>
      </p:sp>
      <p:sp>
        <p:nvSpPr>
          <p:cNvPr id="3" name="Subtitle 2"/>
          <p:cNvSpPr>
            <a:spLocks noGrp="1"/>
          </p:cNvSpPr>
          <p:nvPr>
            <p:ph type="subTitle" idx="1"/>
          </p:nvPr>
        </p:nvSpPr>
        <p:spPr/>
        <p:txBody>
          <a:bodyPr/>
          <a:lstStyle/>
          <a:p>
            <a:r>
              <a:rPr lang="ur-PK" dirty="0"/>
              <a:t>آپ کے آرام کی جگہیں دوسروں کے درمیان دکھائی دیتی ہیں</a:t>
            </a:r>
          </a:p>
          <a:p>
            <a:br>
              <a:rPr lang="ur-PK" dirty="0"/>
            </a:br>
            <a:endParaRPr lang="en-US" dirty="0"/>
          </a:p>
        </p:txBody>
      </p:sp>
    </p:spTree>
    <p:extLst>
      <p:ext uri="{BB962C8B-B14F-4D97-AF65-F5344CB8AC3E}">
        <p14:creationId xmlns:p14="http://schemas.microsoft.com/office/powerpoint/2010/main" val="2859207518"/>
      </p:ext>
    </p:extLst>
  </p:cSld>
  <p:clrMapOvr>
    <a:masterClrMapping/>
  </p:clrMapOvr>
  <p:transition>
    <p:fade/>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وَكَهْفِ ٱلْوَرَىٰ</a:t>
            </a:r>
            <a:br>
              <a:rPr lang="en-US" dirty="0"/>
            </a:br>
            <a:r>
              <a:rPr lang="en-US" i="1" dirty="0" err="1"/>
              <a:t>wa</a:t>
            </a:r>
            <a:r>
              <a:rPr lang="en-US" i="1" dirty="0"/>
              <a:t> </a:t>
            </a:r>
            <a:r>
              <a:rPr lang="en-US" i="1" dirty="0" err="1"/>
              <a:t>kahfi</a:t>
            </a:r>
            <a:r>
              <a:rPr lang="en-US" i="1" dirty="0"/>
              <a:t> </a:t>
            </a:r>
            <a:r>
              <a:rPr lang="en-US" i="1" dirty="0" err="1"/>
              <a:t>alwara</a:t>
            </a:r>
            <a:br>
              <a:rPr lang="en-US" dirty="0"/>
            </a:br>
            <a:r>
              <a:rPr lang="en-US" dirty="0"/>
              <a:t>the havens for the peoples,</a:t>
            </a:r>
          </a:p>
        </p:txBody>
      </p:sp>
      <p:sp>
        <p:nvSpPr>
          <p:cNvPr id="3" name="Subtitle 2"/>
          <p:cNvSpPr>
            <a:spLocks noGrp="1"/>
          </p:cNvSpPr>
          <p:nvPr>
            <p:ph type="subTitle" idx="1"/>
          </p:nvPr>
        </p:nvSpPr>
        <p:spPr/>
        <p:txBody>
          <a:bodyPr/>
          <a:lstStyle/>
          <a:p>
            <a:r>
              <a:rPr lang="ur-PK" dirty="0"/>
              <a:t>لوگوں کے لئے پناہ گاہیں</a:t>
            </a:r>
          </a:p>
          <a:p>
            <a:br>
              <a:rPr lang="ur-PK" dirty="0"/>
            </a:br>
            <a:endParaRPr lang="en-US" dirty="0"/>
          </a:p>
        </p:txBody>
      </p:sp>
    </p:spTree>
    <p:extLst>
      <p:ext uri="{BB962C8B-B14F-4D97-AF65-F5344CB8AC3E}">
        <p14:creationId xmlns:p14="http://schemas.microsoft.com/office/powerpoint/2010/main" val="3787421866"/>
      </p:ext>
    </p:extLst>
  </p:cSld>
  <p:clrMapOvr>
    <a:masterClrMapping/>
  </p:clrMapOvr>
  <p:transition>
    <p:fade/>
  </p:transition>
</p:sld>
</file>

<file path=ppt/slides/slide3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فَمَا أَحْلىٰ أَسْمَاءَكُمْ</a:t>
            </a:r>
            <a:br>
              <a:rPr lang="en-US" dirty="0"/>
            </a:br>
            <a:r>
              <a:rPr lang="en-US" i="1" dirty="0" err="1"/>
              <a:t>fama</a:t>
            </a:r>
            <a:r>
              <a:rPr lang="en-US" i="1" dirty="0"/>
              <a:t> </a:t>
            </a:r>
            <a:r>
              <a:rPr lang="en-US" i="1" dirty="0" err="1"/>
              <a:t>ahla</a:t>
            </a:r>
            <a:r>
              <a:rPr lang="en-US" i="1" dirty="0"/>
              <a:t> </a:t>
            </a:r>
            <a:r>
              <a:rPr lang="en-US" i="1" dirty="0" err="1"/>
              <a:t>asma'akum</a:t>
            </a:r>
            <a:br>
              <a:rPr lang="en-US" dirty="0"/>
            </a:br>
            <a:r>
              <a:rPr lang="en-US" dirty="0"/>
              <a:t>But how gracious your names are!</a:t>
            </a:r>
          </a:p>
        </p:txBody>
      </p:sp>
      <p:sp>
        <p:nvSpPr>
          <p:cNvPr id="3" name="Subtitle 2"/>
          <p:cNvSpPr>
            <a:spLocks noGrp="1"/>
          </p:cNvSpPr>
          <p:nvPr>
            <p:ph type="subTitle" idx="1"/>
          </p:nvPr>
        </p:nvSpPr>
        <p:spPr/>
        <p:txBody>
          <a:bodyPr/>
          <a:lstStyle/>
          <a:p>
            <a:r>
              <a:rPr lang="ur-PK" dirty="0"/>
              <a:t>لیکن آپ کے نام انتہائی مہربان ہیں</a:t>
            </a:r>
          </a:p>
          <a:p>
            <a:br>
              <a:rPr lang="ur-PK" dirty="0"/>
            </a:br>
            <a:endParaRPr lang="en-US" dirty="0"/>
          </a:p>
        </p:txBody>
      </p:sp>
    </p:spTree>
    <p:extLst>
      <p:ext uri="{BB962C8B-B14F-4D97-AF65-F5344CB8AC3E}">
        <p14:creationId xmlns:p14="http://schemas.microsoft.com/office/powerpoint/2010/main" val="2633255993"/>
      </p:ext>
    </p:extLst>
  </p:cSld>
  <p:clrMapOvr>
    <a:masterClrMapping/>
  </p:clrMapOvr>
  <p:transition>
    <p:fade/>
  </p:transition>
</p:sld>
</file>

<file path=ppt/slides/slide3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وَأَكْرَمَ أَنْفُسَكُمْ</a:t>
            </a:r>
            <a:br>
              <a:rPr lang="en-US" dirty="0"/>
            </a:br>
            <a:r>
              <a:rPr lang="en-US" i="1" dirty="0" err="1"/>
              <a:t>wa</a:t>
            </a:r>
            <a:r>
              <a:rPr lang="en-US" i="1" dirty="0"/>
              <a:t> </a:t>
            </a:r>
            <a:r>
              <a:rPr lang="en-US" i="1" dirty="0" err="1"/>
              <a:t>akrama</a:t>
            </a:r>
            <a:r>
              <a:rPr lang="en-US" i="1" dirty="0"/>
              <a:t> </a:t>
            </a:r>
            <a:r>
              <a:rPr lang="en-US" i="1" dirty="0" err="1"/>
              <a:t>anfusakum</a:t>
            </a:r>
            <a:br>
              <a:rPr lang="en-US" dirty="0"/>
            </a:br>
            <a:r>
              <a:rPr lang="en-US" dirty="0"/>
              <a:t>How noble your souls are!</a:t>
            </a:r>
          </a:p>
        </p:txBody>
      </p:sp>
      <p:sp>
        <p:nvSpPr>
          <p:cNvPr id="3" name="Subtitle 2"/>
          <p:cNvSpPr>
            <a:spLocks noGrp="1"/>
          </p:cNvSpPr>
          <p:nvPr>
            <p:ph type="subTitle" idx="1"/>
          </p:nvPr>
        </p:nvSpPr>
        <p:spPr/>
        <p:txBody>
          <a:bodyPr/>
          <a:lstStyle/>
          <a:p>
            <a:r>
              <a:rPr lang="ur-PK" dirty="0"/>
              <a:t>آپ کی زندگی سب سے سخاوت مند اور مہربان ہے</a:t>
            </a:r>
          </a:p>
          <a:p>
            <a:br>
              <a:rPr lang="ur-PK" dirty="0"/>
            </a:br>
            <a:endParaRPr lang="en-US" dirty="0"/>
          </a:p>
        </p:txBody>
      </p:sp>
    </p:spTree>
    <p:extLst>
      <p:ext uri="{BB962C8B-B14F-4D97-AF65-F5344CB8AC3E}">
        <p14:creationId xmlns:p14="http://schemas.microsoft.com/office/powerpoint/2010/main" val="3764457348"/>
      </p:ext>
    </p:extLst>
  </p:cSld>
  <p:clrMapOvr>
    <a:masterClrMapping/>
  </p:clrMapOvr>
  <p:transition>
    <p:fade/>
  </p:transition>
</p:sld>
</file>

<file path=ppt/slides/slide3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وَأَعْظَمَ شَأْنَكُمْ</a:t>
            </a:r>
            <a:br>
              <a:rPr lang="en-US" dirty="0"/>
            </a:br>
            <a:r>
              <a:rPr lang="en-US" i="1" dirty="0" err="1"/>
              <a:t>wa</a:t>
            </a:r>
            <a:r>
              <a:rPr lang="en-US" i="1" dirty="0"/>
              <a:t> </a:t>
            </a:r>
            <a:r>
              <a:rPr lang="en-US" i="1" dirty="0" err="1"/>
              <a:t>a`zama</a:t>
            </a:r>
            <a:r>
              <a:rPr lang="en-US" i="1" dirty="0"/>
              <a:t> </a:t>
            </a:r>
            <a:r>
              <a:rPr lang="en-US" i="1" dirty="0" err="1"/>
              <a:t>sha'nakum</a:t>
            </a:r>
            <a:br>
              <a:rPr lang="en-US" dirty="0"/>
            </a:br>
            <a:r>
              <a:rPr lang="en-US" dirty="0"/>
              <a:t>How superior your affairs are!</a:t>
            </a:r>
          </a:p>
        </p:txBody>
      </p:sp>
      <p:sp>
        <p:nvSpPr>
          <p:cNvPr id="3" name="Subtitle 2"/>
          <p:cNvSpPr>
            <a:spLocks noGrp="1"/>
          </p:cNvSpPr>
          <p:nvPr>
            <p:ph type="subTitle" idx="1"/>
          </p:nvPr>
        </p:nvSpPr>
        <p:spPr/>
        <p:txBody>
          <a:bodyPr/>
          <a:lstStyle/>
          <a:p>
            <a:r>
              <a:rPr lang="ur-PK" dirty="0"/>
              <a:t>آپ کی فطرت اور مزاج فطرت ہے</a:t>
            </a:r>
          </a:p>
          <a:p>
            <a:br>
              <a:rPr lang="ur-PK" dirty="0"/>
            </a:br>
            <a:endParaRPr lang="en-US" dirty="0"/>
          </a:p>
        </p:txBody>
      </p:sp>
    </p:spTree>
    <p:extLst>
      <p:ext uri="{BB962C8B-B14F-4D97-AF65-F5344CB8AC3E}">
        <p14:creationId xmlns:p14="http://schemas.microsoft.com/office/powerpoint/2010/main" val="3268483064"/>
      </p:ext>
    </p:extLst>
  </p:cSld>
  <p:clrMapOvr>
    <a:masterClrMapping/>
  </p:clrMapOvr>
  <p:transition>
    <p:fade/>
  </p:transition>
</p:sld>
</file>

<file path=ppt/slides/slide3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وَأَجَلَّ خَطَرَكُمْ</a:t>
            </a:r>
            <a:br>
              <a:rPr lang="en-US" dirty="0"/>
            </a:br>
            <a:r>
              <a:rPr lang="en-US" i="1" dirty="0" err="1"/>
              <a:t>wa</a:t>
            </a:r>
            <a:r>
              <a:rPr lang="en-US" i="1" dirty="0"/>
              <a:t> </a:t>
            </a:r>
            <a:r>
              <a:rPr lang="en-US" i="1" dirty="0" err="1"/>
              <a:t>ajalla</a:t>
            </a:r>
            <a:r>
              <a:rPr lang="en-US" i="1" dirty="0"/>
              <a:t> </a:t>
            </a:r>
            <a:r>
              <a:rPr lang="en-US" i="1" dirty="0" err="1"/>
              <a:t>khatarakum</a:t>
            </a:r>
            <a:br>
              <a:rPr lang="en-US" dirty="0"/>
            </a:br>
            <a:r>
              <a:rPr lang="en-US" dirty="0"/>
              <a:t>How majestic your stations are!</a:t>
            </a:r>
          </a:p>
        </p:txBody>
      </p:sp>
      <p:sp>
        <p:nvSpPr>
          <p:cNvPr id="3" name="Subtitle 2"/>
          <p:cNvSpPr>
            <a:spLocks noGrp="1"/>
          </p:cNvSpPr>
          <p:nvPr>
            <p:ph type="subTitle" idx="1"/>
          </p:nvPr>
        </p:nvSpPr>
        <p:spPr/>
        <p:txBody>
          <a:bodyPr/>
          <a:lstStyle/>
          <a:p>
            <a:r>
              <a:rPr lang="ur-PK" dirty="0"/>
              <a:t>اپنے خطرہ کو ملتوی کریں</a:t>
            </a:r>
          </a:p>
          <a:p>
            <a:br>
              <a:rPr lang="ur-PK" dirty="0"/>
            </a:br>
            <a:endParaRPr lang="en-US" dirty="0"/>
          </a:p>
        </p:txBody>
      </p:sp>
    </p:spTree>
    <p:extLst>
      <p:ext uri="{BB962C8B-B14F-4D97-AF65-F5344CB8AC3E}">
        <p14:creationId xmlns:p14="http://schemas.microsoft.com/office/powerpoint/2010/main" val="2465832976"/>
      </p:ext>
    </p:extLst>
  </p:cSld>
  <p:clrMapOvr>
    <a:masterClrMapping/>
  </p:clrMapOvr>
  <p:transition>
    <p:fade/>
  </p:transition>
</p:sld>
</file>

<file path=ppt/slides/slide3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وَأَوْفَىٰ عَهْدَكُمْ</a:t>
            </a:r>
            <a:br>
              <a:rPr lang="en-US" dirty="0"/>
            </a:br>
            <a:r>
              <a:rPr lang="en-US" i="1" dirty="0" err="1"/>
              <a:t>wa</a:t>
            </a:r>
            <a:r>
              <a:rPr lang="en-US" i="1" dirty="0"/>
              <a:t> </a:t>
            </a:r>
            <a:r>
              <a:rPr lang="en-US" i="1" dirty="0" err="1"/>
              <a:t>awfa</a:t>
            </a:r>
            <a:r>
              <a:rPr lang="en-US" i="1" dirty="0"/>
              <a:t> `</a:t>
            </a:r>
            <a:r>
              <a:rPr lang="en-US" i="1" dirty="0" err="1"/>
              <a:t>ahdakum</a:t>
            </a:r>
            <a:br>
              <a:rPr lang="en-US" dirty="0"/>
            </a:br>
            <a:r>
              <a:rPr lang="en-US" dirty="0"/>
              <a:t>How dependable your covenants are!</a:t>
            </a:r>
          </a:p>
        </p:txBody>
      </p:sp>
      <p:sp>
        <p:nvSpPr>
          <p:cNvPr id="3" name="Subtitle 2"/>
          <p:cNvSpPr>
            <a:spLocks noGrp="1"/>
          </p:cNvSpPr>
          <p:nvPr>
            <p:ph type="subTitle" idx="1"/>
          </p:nvPr>
        </p:nvSpPr>
        <p:spPr/>
        <p:txBody>
          <a:bodyPr/>
          <a:lstStyle/>
          <a:p>
            <a:r>
              <a:rPr lang="ur-PK" dirty="0"/>
              <a:t>انحصار آپ کا عہد ہے</a:t>
            </a:r>
          </a:p>
          <a:p>
            <a:br>
              <a:rPr lang="ur-PK" dirty="0"/>
            </a:br>
            <a:endParaRPr lang="en-US" dirty="0"/>
          </a:p>
        </p:txBody>
      </p:sp>
    </p:spTree>
    <p:extLst>
      <p:ext uri="{BB962C8B-B14F-4D97-AF65-F5344CB8AC3E}">
        <p14:creationId xmlns:p14="http://schemas.microsoft.com/office/powerpoint/2010/main" val="49648382"/>
      </p:ext>
    </p:extLst>
  </p:cSld>
  <p:clrMapOvr>
    <a:masterClrMapping/>
  </p:clrMapOvr>
  <p:transition>
    <p:fade/>
  </p:transition>
</p:sld>
</file>

<file path=ppt/slides/slide3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وَأَصْدَقَ وَعْدَكُمْ</a:t>
            </a:r>
            <a:br>
              <a:rPr lang="en-US" dirty="0"/>
            </a:br>
            <a:r>
              <a:rPr lang="en-US" i="1" dirty="0" err="1"/>
              <a:t>wa</a:t>
            </a:r>
            <a:r>
              <a:rPr lang="en-US" i="1" dirty="0"/>
              <a:t> </a:t>
            </a:r>
            <a:r>
              <a:rPr lang="en-US" i="1" dirty="0" err="1"/>
              <a:t>asdaqa</a:t>
            </a:r>
            <a:r>
              <a:rPr lang="en-US" i="1" dirty="0"/>
              <a:t> </a:t>
            </a:r>
            <a:r>
              <a:rPr lang="en-US" i="1" dirty="0" err="1"/>
              <a:t>wa`dakum</a:t>
            </a:r>
            <a:br>
              <a:rPr lang="en-US" dirty="0"/>
            </a:br>
            <a:r>
              <a:rPr lang="en-US" dirty="0"/>
              <a:t>How truthful your promises are!</a:t>
            </a:r>
          </a:p>
        </p:txBody>
      </p:sp>
      <p:sp>
        <p:nvSpPr>
          <p:cNvPr id="3" name="Subtitle 2"/>
          <p:cNvSpPr>
            <a:spLocks noGrp="1"/>
          </p:cNvSpPr>
          <p:nvPr>
            <p:ph type="subTitle" idx="1"/>
          </p:nvPr>
        </p:nvSpPr>
        <p:spPr/>
        <p:txBody>
          <a:bodyPr/>
          <a:lstStyle/>
          <a:p>
            <a:r>
              <a:rPr lang="ur-PK" dirty="0"/>
              <a:t>آپ کا وعدہ سچا ہے</a:t>
            </a:r>
          </a:p>
          <a:p>
            <a:br>
              <a:rPr lang="ur-PK" dirty="0"/>
            </a:br>
            <a:endParaRPr lang="en-US" dirty="0"/>
          </a:p>
        </p:txBody>
      </p:sp>
    </p:spTree>
    <p:extLst>
      <p:ext uri="{BB962C8B-B14F-4D97-AF65-F5344CB8AC3E}">
        <p14:creationId xmlns:p14="http://schemas.microsoft.com/office/powerpoint/2010/main" val="4100083045"/>
      </p:ext>
    </p:extLst>
  </p:cSld>
  <p:clrMapOvr>
    <a:masterClrMapping/>
  </p:clrMapOvr>
  <p:transition>
    <p:fade/>
  </p:transition>
</p:sld>
</file>

<file path=ppt/slides/slide3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كَلاَمُكُمْ نُورٌ</a:t>
            </a:r>
            <a:br>
              <a:rPr lang="en-US" dirty="0"/>
            </a:br>
            <a:r>
              <a:rPr lang="en-US" i="1" dirty="0" err="1"/>
              <a:t>kalamukum</a:t>
            </a:r>
            <a:r>
              <a:rPr lang="en-US" i="1" dirty="0"/>
              <a:t> </a:t>
            </a:r>
            <a:r>
              <a:rPr lang="en-US" i="1" dirty="0" err="1"/>
              <a:t>nurun</a:t>
            </a:r>
            <a:br>
              <a:rPr lang="en-US" dirty="0"/>
            </a:br>
            <a:r>
              <a:rPr lang="en-US" dirty="0"/>
              <a:t>Your words are illumination.</a:t>
            </a:r>
          </a:p>
        </p:txBody>
      </p:sp>
      <p:sp>
        <p:nvSpPr>
          <p:cNvPr id="3" name="Subtitle 2"/>
          <p:cNvSpPr>
            <a:spLocks noGrp="1"/>
          </p:cNvSpPr>
          <p:nvPr>
            <p:ph type="subTitle" idx="1"/>
          </p:nvPr>
        </p:nvSpPr>
        <p:spPr/>
        <p:txBody>
          <a:bodyPr/>
          <a:lstStyle/>
          <a:p>
            <a:r>
              <a:rPr lang="ur-PK" dirty="0"/>
              <a:t>آپ کے الفاظ روشنی ڈالتے ہیں</a:t>
            </a:r>
          </a:p>
          <a:p>
            <a:br>
              <a:rPr lang="ur-PK" dirty="0"/>
            </a:br>
            <a:endParaRPr lang="en-US" dirty="0"/>
          </a:p>
        </p:txBody>
      </p:sp>
    </p:spTree>
    <p:extLst>
      <p:ext uri="{BB962C8B-B14F-4D97-AF65-F5344CB8AC3E}">
        <p14:creationId xmlns:p14="http://schemas.microsoft.com/office/powerpoint/2010/main" val="3490999840"/>
      </p:ext>
    </p:extLst>
  </p:cSld>
  <p:clrMapOvr>
    <a:masterClrMapping/>
  </p:clrMapOvr>
  <p:transition>
    <p:fade/>
  </p:transition>
</p:sld>
</file>

<file path=ppt/slides/slide3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وَأَمْرُكُمْ رُشْدٌ</a:t>
            </a:r>
            <a:br>
              <a:rPr lang="en-US" dirty="0"/>
            </a:br>
            <a:r>
              <a:rPr lang="en-US" i="1" dirty="0" err="1"/>
              <a:t>wa</a:t>
            </a:r>
            <a:r>
              <a:rPr lang="en-US" i="1" dirty="0"/>
              <a:t> </a:t>
            </a:r>
            <a:r>
              <a:rPr lang="en-US" i="1" dirty="0" err="1"/>
              <a:t>amrukum</a:t>
            </a:r>
            <a:r>
              <a:rPr lang="en-US" i="1" dirty="0"/>
              <a:t> </a:t>
            </a:r>
            <a:r>
              <a:rPr lang="en-US" i="1" dirty="0" err="1"/>
              <a:t>rushdun</a:t>
            </a:r>
            <a:br>
              <a:rPr lang="en-US" dirty="0"/>
            </a:br>
            <a:r>
              <a:rPr lang="en-US" dirty="0"/>
              <a:t>Your affairs are (leading to) orthodoxy.</a:t>
            </a:r>
          </a:p>
        </p:txBody>
      </p:sp>
      <p:sp>
        <p:nvSpPr>
          <p:cNvPr id="3" name="Subtitle 2"/>
          <p:cNvSpPr>
            <a:spLocks noGrp="1"/>
          </p:cNvSpPr>
          <p:nvPr>
            <p:ph type="subTitle" idx="1"/>
          </p:nvPr>
        </p:nvSpPr>
        <p:spPr/>
        <p:txBody>
          <a:bodyPr/>
          <a:lstStyle/>
          <a:p>
            <a:r>
              <a:rPr lang="ur-PK" dirty="0"/>
              <a:t>آپ کی انتظامیہ منصفانہ اور منصفانہ ہے</a:t>
            </a:r>
          </a:p>
          <a:p>
            <a:br>
              <a:rPr lang="ur-PK" dirty="0"/>
            </a:br>
            <a:endParaRPr lang="en-US" dirty="0"/>
          </a:p>
        </p:txBody>
      </p:sp>
    </p:spTree>
    <p:extLst>
      <p:ext uri="{BB962C8B-B14F-4D97-AF65-F5344CB8AC3E}">
        <p14:creationId xmlns:p14="http://schemas.microsoft.com/office/powerpoint/2010/main" val="3042404653"/>
      </p:ext>
    </p:extLst>
  </p:cSld>
  <p:clrMapOvr>
    <a:masterClrMapping/>
  </p:clrMapOvr>
  <p:transition>
    <p:fade/>
  </p:transition>
</p:sld>
</file>

<file path=ppt/slides/slide3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وَوَصِيَّتُكُمُ التَّقْوَىٰ</a:t>
            </a:r>
            <a:br>
              <a:rPr lang="en-US" dirty="0"/>
            </a:br>
            <a:r>
              <a:rPr lang="en-US" i="1" dirty="0" err="1"/>
              <a:t>wa</a:t>
            </a:r>
            <a:r>
              <a:rPr lang="en-US" i="1" dirty="0"/>
              <a:t> </a:t>
            </a:r>
            <a:r>
              <a:rPr lang="en-US" i="1" dirty="0" err="1"/>
              <a:t>wasiyyatukum</a:t>
            </a:r>
            <a:r>
              <a:rPr lang="en-US" i="1" dirty="0"/>
              <a:t> </a:t>
            </a:r>
            <a:r>
              <a:rPr lang="en-US" i="1" dirty="0" err="1"/>
              <a:t>alttaqwa</a:t>
            </a:r>
            <a:br>
              <a:rPr lang="en-US" dirty="0"/>
            </a:br>
            <a:r>
              <a:rPr lang="en-US" dirty="0"/>
              <a:t>Your precepts are piety</a:t>
            </a:r>
          </a:p>
        </p:txBody>
      </p:sp>
      <p:sp>
        <p:nvSpPr>
          <p:cNvPr id="3" name="Subtitle 2"/>
          <p:cNvSpPr>
            <a:spLocks noGrp="1"/>
          </p:cNvSpPr>
          <p:nvPr>
            <p:ph type="subTitle" idx="1"/>
          </p:nvPr>
        </p:nvSpPr>
        <p:spPr/>
        <p:txBody>
          <a:bodyPr/>
          <a:lstStyle/>
          <a:p>
            <a:r>
              <a:rPr lang="ur-PK" dirty="0"/>
              <a:t>تقویٰ آپ کی مرضی ہے</a:t>
            </a:r>
          </a:p>
          <a:p>
            <a:br>
              <a:rPr lang="ur-PK" dirty="0"/>
            </a:br>
            <a:endParaRPr lang="en-US" dirty="0"/>
          </a:p>
        </p:txBody>
      </p:sp>
    </p:spTree>
    <p:extLst>
      <p:ext uri="{BB962C8B-B14F-4D97-AF65-F5344CB8AC3E}">
        <p14:creationId xmlns:p14="http://schemas.microsoft.com/office/powerpoint/2010/main" val="2281866864"/>
      </p:ext>
    </p:extLst>
  </p:cSld>
  <p:clrMapOvr>
    <a:masterClrMapping/>
  </p:clrMapOvr>
  <p:transition>
    <p:fade/>
  </p:transition>
</p:sld>
</file>

<file path=ppt/slides/slide3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وَفِعْلُكُمُ ٱلْخَيْرُ</a:t>
            </a:r>
            <a:br>
              <a:rPr lang="en-US" dirty="0"/>
            </a:br>
            <a:r>
              <a:rPr lang="en-US" i="1" dirty="0" err="1"/>
              <a:t>wa</a:t>
            </a:r>
            <a:r>
              <a:rPr lang="en-US" i="1" dirty="0"/>
              <a:t> </a:t>
            </a:r>
            <a:r>
              <a:rPr lang="en-US" i="1" dirty="0" err="1"/>
              <a:t>fi`lukum</a:t>
            </a:r>
            <a:r>
              <a:rPr lang="en-US" i="1" dirty="0"/>
              <a:t> </a:t>
            </a:r>
            <a:r>
              <a:rPr lang="en-US" i="1" dirty="0" err="1"/>
              <a:t>alkhayru</a:t>
            </a:r>
            <a:br>
              <a:rPr lang="en-US" dirty="0"/>
            </a:br>
            <a:r>
              <a:rPr lang="en-US" dirty="0"/>
              <a:t>Your deeds are all good.</a:t>
            </a:r>
          </a:p>
        </p:txBody>
      </p:sp>
      <p:sp>
        <p:nvSpPr>
          <p:cNvPr id="3" name="Subtitle 2"/>
          <p:cNvSpPr>
            <a:spLocks noGrp="1"/>
          </p:cNvSpPr>
          <p:nvPr>
            <p:ph type="subTitle" idx="1"/>
          </p:nvPr>
        </p:nvSpPr>
        <p:spPr/>
        <p:txBody>
          <a:bodyPr/>
          <a:lstStyle/>
          <a:p>
            <a:r>
              <a:rPr lang="ur-PK" dirty="0"/>
              <a:t>آپ کے اعمال اچھے ہیں</a:t>
            </a:r>
          </a:p>
          <a:p>
            <a:br>
              <a:rPr lang="ur-PK" dirty="0"/>
            </a:br>
            <a:endParaRPr lang="en-US" dirty="0"/>
          </a:p>
        </p:txBody>
      </p:sp>
    </p:spTree>
    <p:extLst>
      <p:ext uri="{BB962C8B-B14F-4D97-AF65-F5344CB8AC3E}">
        <p14:creationId xmlns:p14="http://schemas.microsoft.com/office/powerpoint/2010/main" val="1447962279"/>
      </p:ext>
    </p:extLst>
  </p:cSld>
  <p:clrMapOvr>
    <a:masterClrMapping/>
  </p:clrMapOvr>
  <p:transition>
    <p:fade/>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وَوَرَثَةِ ٱلْأَنْبِيَاءِ</a:t>
            </a:r>
            <a:br>
              <a:rPr lang="en-US" dirty="0"/>
            </a:br>
            <a:r>
              <a:rPr lang="en-US" i="1" dirty="0" err="1"/>
              <a:t>wa</a:t>
            </a:r>
            <a:r>
              <a:rPr lang="en-US" i="1" dirty="0"/>
              <a:t> </a:t>
            </a:r>
            <a:r>
              <a:rPr lang="en-US" i="1" dirty="0" err="1"/>
              <a:t>warathati</a:t>
            </a:r>
            <a:r>
              <a:rPr lang="en-US" i="1" dirty="0"/>
              <a:t> al-</a:t>
            </a:r>
            <a:r>
              <a:rPr lang="en-US" i="1" dirty="0" err="1"/>
              <a:t>anbiya'i</a:t>
            </a:r>
            <a:br>
              <a:rPr lang="en-US" dirty="0"/>
            </a:br>
            <a:r>
              <a:rPr lang="en-US" dirty="0"/>
              <a:t>the inheritors of the Prophets,</a:t>
            </a:r>
          </a:p>
        </p:txBody>
      </p:sp>
      <p:sp>
        <p:nvSpPr>
          <p:cNvPr id="3" name="Subtitle 2"/>
          <p:cNvSpPr>
            <a:spLocks noGrp="1"/>
          </p:cNvSpPr>
          <p:nvPr>
            <p:ph type="subTitle" idx="1"/>
          </p:nvPr>
        </p:nvSpPr>
        <p:spPr/>
        <p:txBody>
          <a:bodyPr/>
          <a:lstStyle/>
          <a:p>
            <a:r>
              <a:rPr lang="ur-PK" dirty="0"/>
              <a:t>انبیاء کے وارث</a:t>
            </a:r>
          </a:p>
          <a:p>
            <a:br>
              <a:rPr lang="ur-PK" dirty="0"/>
            </a:br>
            <a:endParaRPr lang="en-US" dirty="0"/>
          </a:p>
        </p:txBody>
      </p:sp>
    </p:spTree>
    <p:extLst>
      <p:ext uri="{BB962C8B-B14F-4D97-AF65-F5344CB8AC3E}">
        <p14:creationId xmlns:p14="http://schemas.microsoft.com/office/powerpoint/2010/main" val="4276670277"/>
      </p:ext>
    </p:extLst>
  </p:cSld>
  <p:clrMapOvr>
    <a:masterClrMapping/>
  </p:clrMapOvr>
  <p:transition>
    <p:fade/>
  </p:transition>
</p:sld>
</file>

<file path=ppt/slides/slide3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وَعَادَتُكُمُ ٱلإِحْسَانُ</a:t>
            </a:r>
            <a:br>
              <a:rPr lang="ur-PK" dirty="0"/>
            </a:br>
            <a:r>
              <a:rPr lang="en-US" i="1" dirty="0" err="1"/>
              <a:t>wa</a:t>
            </a:r>
            <a:r>
              <a:rPr lang="en-US" i="1" dirty="0"/>
              <a:t> `</a:t>
            </a:r>
            <a:r>
              <a:rPr lang="en-US" i="1" dirty="0" err="1"/>
              <a:t>adatukum</a:t>
            </a:r>
            <a:r>
              <a:rPr lang="en-US" i="1" dirty="0"/>
              <a:t> al-</a:t>
            </a:r>
            <a:r>
              <a:rPr lang="en-US" i="1" dirty="0" err="1"/>
              <a:t>ihsanu</a:t>
            </a:r>
            <a:br>
              <a:rPr lang="en-US" dirty="0"/>
            </a:br>
            <a:r>
              <a:rPr lang="en-US" dirty="0"/>
              <a:t>Your habits are charity.</a:t>
            </a:r>
          </a:p>
        </p:txBody>
      </p:sp>
      <p:sp>
        <p:nvSpPr>
          <p:cNvPr id="3" name="Subtitle 2"/>
          <p:cNvSpPr>
            <a:spLocks noGrp="1"/>
          </p:cNvSpPr>
          <p:nvPr>
            <p:ph type="subTitle" idx="1"/>
          </p:nvPr>
        </p:nvSpPr>
        <p:spPr/>
        <p:txBody>
          <a:bodyPr/>
          <a:lstStyle/>
          <a:p>
            <a:r>
              <a:rPr lang="ur-PK" dirty="0"/>
              <a:t>اچھا کرنا آپ کا طرز زندگی ہے</a:t>
            </a:r>
          </a:p>
          <a:p>
            <a:br>
              <a:rPr lang="ur-PK" dirty="0"/>
            </a:br>
            <a:endParaRPr lang="en-US" dirty="0"/>
          </a:p>
        </p:txBody>
      </p:sp>
    </p:spTree>
    <p:extLst>
      <p:ext uri="{BB962C8B-B14F-4D97-AF65-F5344CB8AC3E}">
        <p14:creationId xmlns:p14="http://schemas.microsoft.com/office/powerpoint/2010/main" val="3208375716"/>
      </p:ext>
    </p:extLst>
  </p:cSld>
  <p:clrMapOvr>
    <a:masterClrMapping/>
  </p:clrMapOvr>
  <p:transition>
    <p:fade/>
  </p:transition>
</p:sld>
</file>

<file path=ppt/slides/slide3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وَسَجِيَّتُكُمُ ٱلْكَرَمُ</a:t>
            </a:r>
            <a:br>
              <a:rPr lang="en-US" dirty="0"/>
            </a:br>
            <a:r>
              <a:rPr lang="en-US" i="1" dirty="0" err="1"/>
              <a:t>wa</a:t>
            </a:r>
            <a:r>
              <a:rPr lang="en-US" i="1" dirty="0"/>
              <a:t> </a:t>
            </a:r>
            <a:r>
              <a:rPr lang="en-US" i="1" dirty="0" err="1"/>
              <a:t>sajiyyatukum</a:t>
            </a:r>
            <a:r>
              <a:rPr lang="en-US" i="1" dirty="0"/>
              <a:t> </a:t>
            </a:r>
            <a:r>
              <a:rPr lang="en-US" i="1" dirty="0" err="1"/>
              <a:t>alkaramu</a:t>
            </a:r>
            <a:br>
              <a:rPr lang="en-US" dirty="0"/>
            </a:br>
            <a:r>
              <a:rPr lang="en-US" dirty="0"/>
              <a:t>Your nature is generosity.</a:t>
            </a:r>
            <a:br>
              <a:rPr lang="en-US" dirty="0"/>
            </a:br>
            <a:endParaRPr lang="en-US" dirty="0"/>
          </a:p>
        </p:txBody>
      </p:sp>
      <p:sp>
        <p:nvSpPr>
          <p:cNvPr id="3" name="Subtitle 2"/>
          <p:cNvSpPr>
            <a:spLocks noGrp="1"/>
          </p:cNvSpPr>
          <p:nvPr>
            <p:ph type="subTitle" idx="1"/>
          </p:nvPr>
        </p:nvSpPr>
        <p:spPr/>
        <p:txBody>
          <a:bodyPr/>
          <a:lstStyle/>
          <a:p>
            <a:r>
              <a:rPr lang="ur-PK" dirty="0"/>
              <a:t>سخاوت آپ کی عادت ہے</a:t>
            </a:r>
          </a:p>
          <a:p>
            <a:br>
              <a:rPr lang="ur-PK" dirty="0"/>
            </a:br>
            <a:endParaRPr lang="en-US" dirty="0"/>
          </a:p>
        </p:txBody>
      </p:sp>
    </p:spTree>
    <p:extLst>
      <p:ext uri="{BB962C8B-B14F-4D97-AF65-F5344CB8AC3E}">
        <p14:creationId xmlns:p14="http://schemas.microsoft.com/office/powerpoint/2010/main" val="2023309130"/>
      </p:ext>
    </p:extLst>
  </p:cSld>
  <p:clrMapOvr>
    <a:masterClrMapping/>
  </p:clrMapOvr>
  <p:transition>
    <p:fade/>
  </p:transition>
</p:sld>
</file>

<file path=ppt/slides/slide3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وَشَأْنُكُمُ ٱلْحَقُّ</a:t>
            </a:r>
            <a:br>
              <a:rPr lang="en-US" dirty="0"/>
            </a:br>
            <a:r>
              <a:rPr lang="en-US" i="1" dirty="0" err="1"/>
              <a:t>wa</a:t>
            </a:r>
            <a:r>
              <a:rPr lang="en-US" i="1" dirty="0"/>
              <a:t> </a:t>
            </a:r>
            <a:r>
              <a:rPr lang="en-US" i="1" dirty="0" err="1"/>
              <a:t>sha'nukum</a:t>
            </a:r>
            <a:r>
              <a:rPr lang="en-US" i="1" dirty="0"/>
              <a:t> </a:t>
            </a:r>
            <a:r>
              <a:rPr lang="en-US" i="1" dirty="0" err="1"/>
              <a:t>alhaqqu</a:t>
            </a:r>
            <a:br>
              <a:rPr lang="en-US" dirty="0"/>
            </a:br>
            <a:r>
              <a:rPr lang="en-US" dirty="0"/>
              <a:t>Your issue is truth,</a:t>
            </a:r>
            <a:br>
              <a:rPr lang="en-US" dirty="0"/>
            </a:br>
            <a:endParaRPr lang="en-US" dirty="0"/>
          </a:p>
        </p:txBody>
      </p:sp>
      <p:sp>
        <p:nvSpPr>
          <p:cNvPr id="3" name="Subtitle 2"/>
          <p:cNvSpPr>
            <a:spLocks noGrp="1"/>
          </p:cNvSpPr>
          <p:nvPr>
            <p:ph type="subTitle" idx="1"/>
          </p:nvPr>
        </p:nvSpPr>
        <p:spPr/>
        <p:txBody>
          <a:bodyPr/>
          <a:lstStyle/>
          <a:p>
            <a:r>
              <a:rPr lang="ur-PK" dirty="0"/>
              <a:t>منصفانہ سلوک ، </a:t>
            </a:r>
            <a:endParaRPr lang="en-US" dirty="0"/>
          </a:p>
        </p:txBody>
      </p:sp>
      <p:sp>
        <p:nvSpPr>
          <p:cNvPr id="4" name="Rectangle 3"/>
          <p:cNvSpPr/>
          <p:nvPr/>
        </p:nvSpPr>
        <p:spPr>
          <a:xfrm>
            <a:off x="3292989" y="3244334"/>
            <a:ext cx="5606022" cy="369332"/>
          </a:xfrm>
          <a:prstGeom prst="rect">
            <a:avLst/>
          </a:prstGeom>
        </p:spPr>
        <p:txBody>
          <a:bodyPr wrap="none">
            <a:spAutoFit/>
          </a:bodyPr>
          <a:lstStyle/>
          <a:p>
            <a:r>
              <a:rPr lang="ur-PK" dirty="0"/>
              <a:t>حقیقت کے مطابق ہونا اور دوسروں کی مدد کرنا آپ کی فطرت میں ہے</a:t>
            </a:r>
            <a:endParaRPr lang="en-US" dirty="0"/>
          </a:p>
        </p:txBody>
      </p:sp>
    </p:spTree>
    <p:extLst>
      <p:ext uri="{BB962C8B-B14F-4D97-AF65-F5344CB8AC3E}">
        <p14:creationId xmlns:p14="http://schemas.microsoft.com/office/powerpoint/2010/main" val="4215832620"/>
      </p:ext>
    </p:extLst>
  </p:cSld>
  <p:clrMapOvr>
    <a:masterClrMapping/>
  </p:clrMapOvr>
  <p:transition>
    <p:fade/>
  </p:transition>
</p:sld>
</file>

<file path=ppt/slides/slide3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br>
              <a:rPr lang="en-US" dirty="0"/>
            </a:br>
            <a:r>
              <a:rPr lang="en-US" dirty="0"/>
              <a:t> </a:t>
            </a:r>
            <a:r>
              <a:rPr lang="ur-PK" dirty="0"/>
              <a:t>وَٱلصِّدْقُ وَٱلرِّفْقُ</a:t>
            </a:r>
            <a:br>
              <a:rPr lang="en-US" dirty="0"/>
            </a:br>
            <a:r>
              <a:rPr lang="en-US" i="1" dirty="0" err="1"/>
              <a:t>walssidqu</a:t>
            </a:r>
            <a:r>
              <a:rPr lang="en-US" i="1" dirty="0"/>
              <a:t> </a:t>
            </a:r>
            <a:r>
              <a:rPr lang="en-US" i="1" dirty="0" err="1"/>
              <a:t>walrrifqu</a:t>
            </a:r>
            <a:br>
              <a:rPr lang="en-US" dirty="0"/>
            </a:br>
            <a:r>
              <a:rPr lang="en-US" dirty="0"/>
              <a:t>honesty, and lenience.</a:t>
            </a:r>
            <a:br>
              <a:rPr lang="en-US" dirty="0"/>
            </a:br>
            <a:endParaRPr lang="en-US" dirty="0"/>
          </a:p>
        </p:txBody>
      </p:sp>
      <p:sp>
        <p:nvSpPr>
          <p:cNvPr id="3" name="Subtitle 2"/>
          <p:cNvSpPr>
            <a:spLocks noGrp="1"/>
          </p:cNvSpPr>
          <p:nvPr>
            <p:ph type="subTitle" idx="1"/>
          </p:nvPr>
        </p:nvSpPr>
        <p:spPr/>
        <p:txBody>
          <a:bodyPr/>
          <a:lstStyle/>
          <a:p>
            <a:r>
              <a:rPr lang="ur-PK" dirty="0"/>
              <a:t>حقیقت کے مطابق ہونا اور دوسروں کی مدد کرنا آپ کی فطرت میں ہے</a:t>
            </a:r>
            <a:endParaRPr lang="en-US" dirty="0"/>
          </a:p>
        </p:txBody>
      </p:sp>
    </p:spTree>
    <p:extLst>
      <p:ext uri="{BB962C8B-B14F-4D97-AF65-F5344CB8AC3E}">
        <p14:creationId xmlns:p14="http://schemas.microsoft.com/office/powerpoint/2010/main" val="1713829759"/>
      </p:ext>
    </p:extLst>
  </p:cSld>
  <p:clrMapOvr>
    <a:masterClrMapping/>
  </p:clrMapOvr>
  <p:transition>
    <p:fade/>
  </p:transition>
</p:sld>
</file>

<file path=ppt/slides/slide3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وَقَوْلُكُمْ حُكْمٌ وَحَتْمٌ</a:t>
            </a:r>
            <a:br>
              <a:rPr lang="en-US" dirty="0"/>
            </a:br>
            <a:r>
              <a:rPr lang="en-US" i="1" dirty="0" err="1"/>
              <a:t>wa</a:t>
            </a:r>
            <a:r>
              <a:rPr lang="en-US" i="1" dirty="0"/>
              <a:t> </a:t>
            </a:r>
            <a:r>
              <a:rPr lang="en-US" i="1" dirty="0" err="1"/>
              <a:t>qawlukum</a:t>
            </a:r>
            <a:r>
              <a:rPr lang="en-US" i="1" dirty="0"/>
              <a:t> </a:t>
            </a:r>
            <a:r>
              <a:rPr lang="en-US" i="1" dirty="0" err="1"/>
              <a:t>hukmun</a:t>
            </a:r>
            <a:r>
              <a:rPr lang="en-US" i="1" dirty="0"/>
              <a:t> </a:t>
            </a:r>
            <a:r>
              <a:rPr lang="en-US" i="1" dirty="0" err="1"/>
              <a:t>wa</a:t>
            </a:r>
            <a:r>
              <a:rPr lang="en-US" i="1" dirty="0"/>
              <a:t> </a:t>
            </a:r>
            <a:r>
              <a:rPr lang="en-US" i="1" dirty="0" err="1"/>
              <a:t>hatmun</a:t>
            </a:r>
            <a:br>
              <a:rPr lang="en-US" dirty="0"/>
            </a:br>
            <a:r>
              <a:rPr lang="en-US" dirty="0"/>
              <a:t>Your words are judgments and decisiveness.</a:t>
            </a:r>
            <a:br>
              <a:rPr lang="en-US" dirty="0"/>
            </a:br>
            <a:endParaRPr lang="en-US" dirty="0"/>
          </a:p>
        </p:txBody>
      </p:sp>
      <p:sp>
        <p:nvSpPr>
          <p:cNvPr id="3" name="Subtitle 2"/>
          <p:cNvSpPr>
            <a:spLocks noGrp="1"/>
          </p:cNvSpPr>
          <p:nvPr>
            <p:ph type="subTitle" idx="1"/>
          </p:nvPr>
        </p:nvSpPr>
        <p:spPr/>
        <p:txBody>
          <a:bodyPr/>
          <a:lstStyle/>
          <a:p>
            <a:r>
              <a:rPr lang="ur-PK" dirty="0"/>
              <a:t>آپ کے الفاظ حتمی اور فیصلہ کن ہیں</a:t>
            </a:r>
          </a:p>
          <a:p>
            <a:br>
              <a:rPr lang="ur-PK" dirty="0"/>
            </a:br>
            <a:endParaRPr lang="en-US" dirty="0"/>
          </a:p>
        </p:txBody>
      </p:sp>
    </p:spTree>
    <p:extLst>
      <p:ext uri="{BB962C8B-B14F-4D97-AF65-F5344CB8AC3E}">
        <p14:creationId xmlns:p14="http://schemas.microsoft.com/office/powerpoint/2010/main" val="1489568781"/>
      </p:ext>
    </p:extLst>
  </p:cSld>
  <p:clrMapOvr>
    <a:masterClrMapping/>
  </p:clrMapOvr>
  <p:transition>
    <p:fade/>
  </p:transition>
</p:sld>
</file>

<file path=ppt/slides/slide3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وَرَأْيُكُمْ عِلْمٌ وَحِلْمٌ وَحَزْمٌ</a:t>
            </a:r>
            <a:br>
              <a:rPr lang="en-US" dirty="0"/>
            </a:br>
            <a:r>
              <a:rPr lang="en-US" i="1" dirty="0" err="1"/>
              <a:t>wa</a:t>
            </a:r>
            <a:r>
              <a:rPr lang="en-US" i="1" dirty="0"/>
              <a:t> </a:t>
            </a:r>
            <a:r>
              <a:rPr lang="en-US" i="1" dirty="0" err="1"/>
              <a:t>ra'yukum</a:t>
            </a:r>
            <a:r>
              <a:rPr lang="en-US" i="1" dirty="0"/>
              <a:t> `</a:t>
            </a:r>
            <a:r>
              <a:rPr lang="en-US" i="1" dirty="0" err="1"/>
              <a:t>ilmun</a:t>
            </a:r>
            <a:r>
              <a:rPr lang="en-US" i="1" dirty="0"/>
              <a:t> </a:t>
            </a:r>
            <a:r>
              <a:rPr lang="en-US" i="1" dirty="0" err="1"/>
              <a:t>wa</a:t>
            </a:r>
            <a:r>
              <a:rPr lang="en-US" i="1" dirty="0"/>
              <a:t> </a:t>
            </a:r>
            <a:r>
              <a:rPr lang="en-US" i="1" dirty="0" err="1"/>
              <a:t>hilmun</a:t>
            </a:r>
            <a:r>
              <a:rPr lang="en-US" i="1" dirty="0"/>
              <a:t> </a:t>
            </a:r>
            <a:r>
              <a:rPr lang="en-US" i="1" dirty="0" err="1"/>
              <a:t>wa</a:t>
            </a:r>
            <a:r>
              <a:rPr lang="en-US" i="1" dirty="0"/>
              <a:t> </a:t>
            </a:r>
            <a:r>
              <a:rPr lang="en-US" i="1" dirty="0" err="1"/>
              <a:t>hazmun</a:t>
            </a:r>
            <a:br>
              <a:rPr lang="en-US" dirty="0"/>
            </a:br>
            <a:r>
              <a:rPr lang="en-US" dirty="0"/>
              <a:t>Your views are (based upon) knowledge, temperance, and forethought.</a:t>
            </a:r>
            <a:br>
              <a:rPr lang="en-US" dirty="0"/>
            </a:br>
            <a:endParaRPr lang="en-US" dirty="0"/>
          </a:p>
        </p:txBody>
      </p:sp>
      <p:sp>
        <p:nvSpPr>
          <p:cNvPr id="3" name="Subtitle 2"/>
          <p:cNvSpPr>
            <a:spLocks noGrp="1"/>
          </p:cNvSpPr>
          <p:nvPr>
            <p:ph type="subTitle" idx="1"/>
          </p:nvPr>
        </p:nvSpPr>
        <p:spPr>
          <a:xfrm>
            <a:off x="1828800" y="4191000"/>
            <a:ext cx="8534400" cy="1447800"/>
          </a:xfrm>
        </p:spPr>
        <p:txBody>
          <a:bodyPr/>
          <a:lstStyle/>
          <a:p>
            <a:r>
              <a:rPr lang="ur-PK" dirty="0"/>
              <a:t>آپ کی رائے علم ، مزاج اور پیش گوئی پر مبنی ہے</a:t>
            </a:r>
          </a:p>
          <a:p>
            <a:br>
              <a:rPr lang="ur-PK" dirty="0"/>
            </a:br>
            <a:endParaRPr lang="en-US" dirty="0"/>
          </a:p>
        </p:txBody>
      </p:sp>
    </p:spTree>
    <p:extLst>
      <p:ext uri="{BB962C8B-B14F-4D97-AF65-F5344CB8AC3E}">
        <p14:creationId xmlns:p14="http://schemas.microsoft.com/office/powerpoint/2010/main" val="3344532681"/>
      </p:ext>
    </p:extLst>
  </p:cSld>
  <p:clrMapOvr>
    <a:masterClrMapping/>
  </p:clrMapOvr>
  <p:transition>
    <p:fade/>
  </p:transition>
</p:sld>
</file>

<file path=ppt/slides/slide3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إِنْ ذُكِرَ ٱلْخَيْرُ كُنْتُمْ أَوَّلَهُ</a:t>
            </a:r>
            <a:br>
              <a:rPr lang="en-US" dirty="0"/>
            </a:br>
            <a:r>
              <a:rPr lang="en-US" i="1" dirty="0"/>
              <a:t>in </a:t>
            </a:r>
            <a:r>
              <a:rPr lang="en-US" i="1" dirty="0" err="1"/>
              <a:t>dhukira</a:t>
            </a:r>
            <a:r>
              <a:rPr lang="en-US" i="1" dirty="0"/>
              <a:t> </a:t>
            </a:r>
            <a:r>
              <a:rPr lang="en-US" i="1" dirty="0" err="1"/>
              <a:t>alkhayru</a:t>
            </a:r>
            <a:r>
              <a:rPr lang="en-US" i="1" dirty="0"/>
              <a:t> </a:t>
            </a:r>
            <a:r>
              <a:rPr lang="en-US" i="1" dirty="0" err="1"/>
              <a:t>kuntum</a:t>
            </a:r>
            <a:r>
              <a:rPr lang="en-US" i="1" dirty="0"/>
              <a:t> </a:t>
            </a:r>
            <a:r>
              <a:rPr lang="en-US" i="1" dirty="0" err="1"/>
              <a:t>awwalahu</a:t>
            </a:r>
            <a:br>
              <a:rPr lang="en-US" dirty="0"/>
            </a:br>
            <a:r>
              <a:rPr lang="en-US" dirty="0"/>
              <a:t>Whenever goodness is mentioned, you are its initiation,</a:t>
            </a:r>
            <a:br>
              <a:rPr lang="en-US" dirty="0"/>
            </a:br>
            <a:endParaRPr lang="en-US" dirty="0"/>
          </a:p>
        </p:txBody>
      </p:sp>
      <p:sp>
        <p:nvSpPr>
          <p:cNvPr id="3" name="Subtitle 2"/>
          <p:cNvSpPr>
            <a:spLocks noGrp="1"/>
          </p:cNvSpPr>
          <p:nvPr>
            <p:ph type="subTitle" idx="1"/>
          </p:nvPr>
        </p:nvSpPr>
        <p:spPr/>
        <p:txBody>
          <a:bodyPr/>
          <a:lstStyle/>
          <a:p>
            <a:r>
              <a:rPr lang="ur-PK" dirty="0"/>
              <a:t>اگر نیکی کا ذکر کیا جائے تو ، آپ اس کی شروعات ہیں</a:t>
            </a:r>
          </a:p>
          <a:p>
            <a:br>
              <a:rPr lang="ur-PK" dirty="0"/>
            </a:br>
            <a:endParaRPr lang="en-US" dirty="0"/>
          </a:p>
        </p:txBody>
      </p:sp>
    </p:spTree>
    <p:extLst>
      <p:ext uri="{BB962C8B-B14F-4D97-AF65-F5344CB8AC3E}">
        <p14:creationId xmlns:p14="http://schemas.microsoft.com/office/powerpoint/2010/main" val="2644158168"/>
      </p:ext>
    </p:extLst>
  </p:cSld>
  <p:clrMapOvr>
    <a:masterClrMapping/>
  </p:clrMapOvr>
  <p:transition>
    <p:fade/>
  </p:transition>
</p:sld>
</file>

<file path=ppt/slides/slide3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وَأَصْلَهُ وَفَرْعَهُ</a:t>
            </a:r>
            <a:br>
              <a:rPr lang="en-US" dirty="0"/>
            </a:br>
            <a:r>
              <a:rPr lang="en-US" i="1" dirty="0" err="1"/>
              <a:t>wa</a:t>
            </a:r>
            <a:r>
              <a:rPr lang="en-US" i="1" dirty="0"/>
              <a:t> </a:t>
            </a:r>
            <a:r>
              <a:rPr lang="en-US" i="1" dirty="0" err="1"/>
              <a:t>aslahu</a:t>
            </a:r>
            <a:r>
              <a:rPr lang="en-US" i="1" dirty="0"/>
              <a:t> </a:t>
            </a:r>
            <a:r>
              <a:rPr lang="en-US" i="1" dirty="0" err="1"/>
              <a:t>wa</a:t>
            </a:r>
            <a:r>
              <a:rPr lang="en-US" i="1" dirty="0"/>
              <a:t> </a:t>
            </a:r>
            <a:r>
              <a:rPr lang="en-US" i="1" dirty="0" err="1"/>
              <a:t>far`ahu</a:t>
            </a:r>
            <a:br>
              <a:rPr lang="en-US" dirty="0"/>
            </a:br>
            <a:r>
              <a:rPr lang="en-US" dirty="0"/>
              <a:t>origin, branch,</a:t>
            </a:r>
            <a:br>
              <a:rPr lang="en-US" dirty="0"/>
            </a:br>
            <a:endParaRPr lang="en-US" dirty="0"/>
          </a:p>
        </p:txBody>
      </p:sp>
      <p:sp>
        <p:nvSpPr>
          <p:cNvPr id="3" name="Subtitle 2"/>
          <p:cNvSpPr>
            <a:spLocks noGrp="1"/>
          </p:cNvSpPr>
          <p:nvPr>
            <p:ph type="subTitle" idx="1"/>
          </p:nvPr>
        </p:nvSpPr>
        <p:spPr/>
        <p:txBody>
          <a:bodyPr/>
          <a:lstStyle/>
          <a:p>
            <a:r>
              <a:rPr lang="ur-PK" dirty="0"/>
              <a:t>اور اس کی اصل اور شاخ اور بنیادی</a:t>
            </a:r>
            <a:endParaRPr lang="en-US" dirty="0"/>
          </a:p>
        </p:txBody>
      </p:sp>
    </p:spTree>
    <p:extLst>
      <p:ext uri="{BB962C8B-B14F-4D97-AF65-F5344CB8AC3E}">
        <p14:creationId xmlns:p14="http://schemas.microsoft.com/office/powerpoint/2010/main" val="1277604903"/>
      </p:ext>
    </p:extLst>
  </p:cSld>
  <p:clrMapOvr>
    <a:masterClrMapping/>
  </p:clrMapOvr>
  <p:transition>
    <p:fade/>
  </p:transition>
</p:sld>
</file>

<file path=ppt/slides/slide3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وَمَعْدِنَهُ وَمَأْوَاهُ وَمُنْتَهَاهُ</a:t>
            </a:r>
            <a:br>
              <a:rPr lang="en-US" dirty="0"/>
            </a:br>
            <a:r>
              <a:rPr lang="en-US" i="1" dirty="0" err="1"/>
              <a:t>wa</a:t>
            </a:r>
            <a:r>
              <a:rPr lang="en-US" i="1" dirty="0"/>
              <a:t> </a:t>
            </a:r>
            <a:r>
              <a:rPr lang="en-US" i="1" dirty="0" err="1"/>
              <a:t>ma`dinahu</a:t>
            </a:r>
            <a:r>
              <a:rPr lang="en-US" i="1" dirty="0"/>
              <a:t> </a:t>
            </a:r>
            <a:r>
              <a:rPr lang="en-US" i="1" dirty="0" err="1"/>
              <a:t>wa</a:t>
            </a:r>
            <a:r>
              <a:rPr lang="en-US" i="1" dirty="0"/>
              <a:t> </a:t>
            </a:r>
            <a:r>
              <a:rPr lang="en-US" i="1" dirty="0" err="1"/>
              <a:t>ma'wahu</a:t>
            </a:r>
            <a:r>
              <a:rPr lang="en-US" i="1" dirty="0"/>
              <a:t> </a:t>
            </a:r>
            <a:r>
              <a:rPr lang="en-US" i="1" dirty="0" err="1"/>
              <a:t>wa</a:t>
            </a:r>
            <a:r>
              <a:rPr lang="en-US" i="1" dirty="0"/>
              <a:t> </a:t>
            </a:r>
            <a:r>
              <a:rPr lang="en-US" i="1" dirty="0" err="1"/>
              <a:t>muntahahu</a:t>
            </a:r>
            <a:br>
              <a:rPr lang="en-US" dirty="0"/>
            </a:br>
            <a:r>
              <a:rPr lang="en-US" dirty="0"/>
              <a:t>essence, center, and ultimate.</a:t>
            </a:r>
            <a:br>
              <a:rPr lang="en-US" dirty="0"/>
            </a:br>
            <a:endParaRPr lang="en-US" dirty="0"/>
          </a:p>
        </p:txBody>
      </p:sp>
      <p:sp>
        <p:nvSpPr>
          <p:cNvPr id="3" name="Subtitle 2"/>
          <p:cNvSpPr>
            <a:spLocks noGrp="1"/>
          </p:cNvSpPr>
          <p:nvPr>
            <p:ph type="subTitle" idx="1"/>
          </p:nvPr>
        </p:nvSpPr>
        <p:spPr/>
        <p:txBody>
          <a:bodyPr/>
          <a:lstStyle/>
          <a:p>
            <a:r>
              <a:rPr lang="ur-PK" dirty="0"/>
              <a:t>اور اس کی آرام گاہ اور اس کا حتمی مقام</a:t>
            </a:r>
          </a:p>
          <a:p>
            <a:br>
              <a:rPr lang="ur-PK" dirty="0"/>
            </a:br>
            <a:endParaRPr lang="en-US" dirty="0"/>
          </a:p>
        </p:txBody>
      </p:sp>
    </p:spTree>
    <p:extLst>
      <p:ext uri="{BB962C8B-B14F-4D97-AF65-F5344CB8AC3E}">
        <p14:creationId xmlns:p14="http://schemas.microsoft.com/office/powerpoint/2010/main" val="1812550667"/>
      </p:ext>
    </p:extLst>
  </p:cSld>
  <p:clrMapOvr>
    <a:masterClrMapping/>
  </p:clrMapOvr>
  <p:transition>
    <p:fade/>
  </p:transition>
</p:sld>
</file>

<file path=ppt/slides/slide3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بِأَبِي أَنْتُمْ وَأُمِّي وَنَفْسِي</a:t>
            </a:r>
            <a:br>
              <a:rPr lang="en-US" dirty="0"/>
            </a:br>
            <a:r>
              <a:rPr lang="en-US" i="1" dirty="0" err="1"/>
              <a:t>bi'abi</a:t>
            </a:r>
            <a:r>
              <a:rPr lang="en-US" i="1" dirty="0"/>
              <a:t> </a:t>
            </a:r>
            <a:r>
              <a:rPr lang="en-US" i="1" dirty="0" err="1"/>
              <a:t>antum</a:t>
            </a:r>
            <a:r>
              <a:rPr lang="en-US" i="1" dirty="0"/>
              <a:t> </a:t>
            </a:r>
            <a:r>
              <a:rPr lang="en-US" i="1" dirty="0" err="1"/>
              <a:t>wa</a:t>
            </a:r>
            <a:r>
              <a:rPr lang="en-US" i="1" dirty="0"/>
              <a:t> </a:t>
            </a:r>
            <a:r>
              <a:rPr lang="en-US" i="1" dirty="0" err="1"/>
              <a:t>ummi</a:t>
            </a:r>
            <a:r>
              <a:rPr lang="en-US" i="1" dirty="0"/>
              <a:t> </a:t>
            </a:r>
            <a:r>
              <a:rPr lang="en-US" i="1" dirty="0" err="1"/>
              <a:t>wa</a:t>
            </a:r>
            <a:r>
              <a:rPr lang="en-US" i="1" dirty="0"/>
              <a:t> </a:t>
            </a:r>
            <a:r>
              <a:rPr lang="en-US" i="1" dirty="0" err="1"/>
              <a:t>nafsi</a:t>
            </a:r>
            <a:br>
              <a:rPr lang="en-US" dirty="0"/>
            </a:br>
            <a:r>
              <a:rPr lang="en-US" dirty="0"/>
              <a:t>May my father, mother, and soul be ransoms for you.</a:t>
            </a:r>
            <a:br>
              <a:rPr lang="en-US" dirty="0"/>
            </a:br>
            <a:endParaRPr lang="en-US" dirty="0"/>
          </a:p>
        </p:txBody>
      </p:sp>
      <p:sp>
        <p:nvSpPr>
          <p:cNvPr id="3" name="Subtitle 2"/>
          <p:cNvSpPr>
            <a:spLocks noGrp="1"/>
          </p:cNvSpPr>
          <p:nvPr>
            <p:ph type="subTitle" idx="1"/>
          </p:nvPr>
        </p:nvSpPr>
        <p:spPr/>
        <p:txBody>
          <a:bodyPr/>
          <a:lstStyle/>
          <a:p>
            <a:r>
              <a:rPr lang="ur-PK" dirty="0"/>
              <a:t>میرے والد ، والدہ اور میں خود آپ کے اختیار میں ہیں</a:t>
            </a:r>
          </a:p>
          <a:p>
            <a:br>
              <a:rPr lang="ur-PK" dirty="0"/>
            </a:br>
            <a:endParaRPr lang="en-US" dirty="0"/>
          </a:p>
        </p:txBody>
      </p:sp>
    </p:spTree>
    <p:extLst>
      <p:ext uri="{BB962C8B-B14F-4D97-AF65-F5344CB8AC3E}">
        <p14:creationId xmlns:p14="http://schemas.microsoft.com/office/powerpoint/2010/main" val="1027613214"/>
      </p:ext>
    </p:extLst>
  </p:cSld>
  <p:clrMapOvr>
    <a:masterClrMapping/>
  </p:clrMapOvr>
  <p:transition>
    <p:fade/>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وَٱلْمَثَلِ ٱلْأَعْلَىٰ</a:t>
            </a:r>
            <a:br>
              <a:rPr lang="en-US" dirty="0"/>
            </a:br>
            <a:r>
              <a:rPr lang="it-IT" i="1" dirty="0"/>
              <a:t>walmathali al-a`la</a:t>
            </a:r>
            <a:br>
              <a:rPr lang="it-IT" dirty="0"/>
            </a:br>
            <a:r>
              <a:rPr lang="it-IT" dirty="0"/>
              <a:t>the perfect specimen,</a:t>
            </a:r>
            <a:endParaRPr lang="en-US" dirty="0"/>
          </a:p>
        </p:txBody>
      </p:sp>
      <p:sp>
        <p:nvSpPr>
          <p:cNvPr id="3" name="Subtitle 2"/>
          <p:cNvSpPr>
            <a:spLocks noGrp="1"/>
          </p:cNvSpPr>
          <p:nvPr>
            <p:ph type="subTitle" idx="1"/>
          </p:nvPr>
        </p:nvSpPr>
        <p:spPr/>
        <p:txBody>
          <a:bodyPr/>
          <a:lstStyle/>
          <a:p>
            <a:r>
              <a:rPr lang="ur-PK" dirty="0"/>
              <a:t>کامل نمونہ</a:t>
            </a:r>
          </a:p>
          <a:p>
            <a:br>
              <a:rPr lang="ur-PK" dirty="0"/>
            </a:br>
            <a:endParaRPr lang="en-US" dirty="0"/>
          </a:p>
        </p:txBody>
      </p:sp>
    </p:spTree>
    <p:extLst>
      <p:ext uri="{BB962C8B-B14F-4D97-AF65-F5344CB8AC3E}">
        <p14:creationId xmlns:p14="http://schemas.microsoft.com/office/powerpoint/2010/main" val="554000624"/>
      </p:ext>
    </p:extLst>
  </p:cSld>
  <p:clrMapOvr>
    <a:masterClrMapping/>
  </p:clrMapOvr>
  <p:transition>
    <p:fade/>
  </p:transition>
</p:sld>
</file>

<file path=ppt/slides/slide3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كَيْفَ أَصِفُ حُسْنَ ثَنَائِكُمْ</a:t>
            </a:r>
            <a:br>
              <a:rPr lang="en-US" dirty="0"/>
            </a:br>
            <a:r>
              <a:rPr lang="en-US" i="1" dirty="0" err="1"/>
              <a:t>kayfa</a:t>
            </a:r>
            <a:r>
              <a:rPr lang="en-US" i="1" dirty="0"/>
              <a:t> </a:t>
            </a:r>
            <a:r>
              <a:rPr lang="en-US" i="1" dirty="0" err="1"/>
              <a:t>asifu</a:t>
            </a:r>
            <a:r>
              <a:rPr lang="en-US" i="1" dirty="0"/>
              <a:t> </a:t>
            </a:r>
            <a:r>
              <a:rPr lang="en-US" i="1" dirty="0" err="1"/>
              <a:t>husna</a:t>
            </a:r>
            <a:r>
              <a:rPr lang="en-US" i="1" dirty="0"/>
              <a:t> </a:t>
            </a:r>
            <a:r>
              <a:rPr lang="en-US" i="1" dirty="0" err="1"/>
              <a:t>thana'ikum</a:t>
            </a:r>
            <a:br>
              <a:rPr lang="en-US" dirty="0"/>
            </a:br>
            <a:r>
              <a:rPr lang="en-US" dirty="0"/>
              <a:t>How shall I describe the excellence of your merits</a:t>
            </a:r>
            <a:br>
              <a:rPr lang="en-US" dirty="0"/>
            </a:br>
            <a:endParaRPr lang="en-US" dirty="0"/>
          </a:p>
        </p:txBody>
      </p:sp>
      <p:sp>
        <p:nvSpPr>
          <p:cNvPr id="3" name="Subtitle 2"/>
          <p:cNvSpPr>
            <a:spLocks noGrp="1"/>
          </p:cNvSpPr>
          <p:nvPr>
            <p:ph type="subTitle" idx="1"/>
          </p:nvPr>
        </p:nvSpPr>
        <p:spPr/>
        <p:txBody>
          <a:bodyPr/>
          <a:lstStyle/>
          <a:p>
            <a:r>
              <a:rPr lang="ur-PK" dirty="0"/>
              <a:t>میں آپ کی خوبیوں کی خوبصورتی اور نیکی کو کیسے بیان کروں؟</a:t>
            </a:r>
          </a:p>
          <a:p>
            <a:br>
              <a:rPr lang="ur-PK" dirty="0"/>
            </a:br>
            <a:endParaRPr lang="en-US" dirty="0"/>
          </a:p>
        </p:txBody>
      </p:sp>
    </p:spTree>
    <p:extLst>
      <p:ext uri="{BB962C8B-B14F-4D97-AF65-F5344CB8AC3E}">
        <p14:creationId xmlns:p14="http://schemas.microsoft.com/office/powerpoint/2010/main" val="692044421"/>
      </p:ext>
    </p:extLst>
  </p:cSld>
  <p:clrMapOvr>
    <a:masterClrMapping/>
  </p:clrMapOvr>
  <p:transition>
    <p:fade/>
  </p:transition>
</p:sld>
</file>

<file path=ppt/slides/slide3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وَأُحْصِي جَمِيلَ بَلاَئِكُمْ</a:t>
            </a:r>
            <a:br>
              <a:rPr lang="en-US" dirty="0"/>
            </a:br>
            <a:r>
              <a:rPr lang="en-US" i="1" dirty="0" err="1"/>
              <a:t>wa</a:t>
            </a:r>
            <a:r>
              <a:rPr lang="en-US" i="1" dirty="0"/>
              <a:t> </a:t>
            </a:r>
            <a:r>
              <a:rPr lang="en-US" i="1" dirty="0" err="1"/>
              <a:t>uhsi</a:t>
            </a:r>
            <a:r>
              <a:rPr lang="en-US" i="1" dirty="0"/>
              <a:t> </a:t>
            </a:r>
            <a:r>
              <a:rPr lang="en-US" i="1" dirty="0" err="1"/>
              <a:t>jamila</a:t>
            </a:r>
            <a:r>
              <a:rPr lang="en-US" i="1" dirty="0"/>
              <a:t> </a:t>
            </a:r>
            <a:r>
              <a:rPr lang="en-US" i="1" dirty="0" err="1"/>
              <a:t>bala'ikum</a:t>
            </a:r>
            <a:br>
              <a:rPr lang="en-US" dirty="0"/>
            </a:br>
            <a:r>
              <a:rPr lang="en-US" dirty="0"/>
              <a:t>and define the beauty of your conferrals?</a:t>
            </a:r>
            <a:br>
              <a:rPr lang="en-US" dirty="0"/>
            </a:br>
            <a:endParaRPr lang="en-US" dirty="0"/>
          </a:p>
        </p:txBody>
      </p:sp>
      <p:sp>
        <p:nvSpPr>
          <p:cNvPr id="3" name="Subtitle 2"/>
          <p:cNvSpPr>
            <a:spLocks noGrp="1"/>
          </p:cNvSpPr>
          <p:nvPr>
            <p:ph type="subTitle" idx="1"/>
          </p:nvPr>
        </p:nvSpPr>
        <p:spPr/>
        <p:txBody>
          <a:bodyPr/>
          <a:lstStyle/>
          <a:p>
            <a:r>
              <a:rPr lang="ur-PK" dirty="0"/>
              <a:t>میں آپ کی خوبیوں کی خوبصورتی اور نیکی کو کیسے بیان کروں؟</a:t>
            </a:r>
          </a:p>
          <a:p>
            <a:br>
              <a:rPr lang="ur-PK" dirty="0"/>
            </a:br>
            <a:endParaRPr lang="en-US" dirty="0"/>
          </a:p>
        </p:txBody>
      </p:sp>
    </p:spTree>
    <p:extLst>
      <p:ext uri="{BB962C8B-B14F-4D97-AF65-F5344CB8AC3E}">
        <p14:creationId xmlns:p14="http://schemas.microsoft.com/office/powerpoint/2010/main" val="3471607855"/>
      </p:ext>
    </p:extLst>
  </p:cSld>
  <p:clrMapOvr>
    <a:masterClrMapping/>
  </p:clrMapOvr>
  <p:transition>
    <p:fade/>
  </p:transition>
</p:sld>
</file>

<file path=ppt/slides/slide3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وَبِكُمْ أَخْرَجَنَا ٱللَّهُ مِنَ ٱلذُّلِّ</a:t>
            </a:r>
            <a:br>
              <a:rPr lang="en-US" dirty="0"/>
            </a:br>
            <a:r>
              <a:rPr lang="en-US" i="1" dirty="0" err="1"/>
              <a:t>wa</a:t>
            </a:r>
            <a:r>
              <a:rPr lang="en-US" i="1" dirty="0"/>
              <a:t> </a:t>
            </a:r>
            <a:r>
              <a:rPr lang="en-US" i="1" dirty="0" err="1"/>
              <a:t>bikum</a:t>
            </a:r>
            <a:r>
              <a:rPr lang="en-US" i="1" dirty="0"/>
              <a:t> </a:t>
            </a:r>
            <a:r>
              <a:rPr lang="en-US" i="1" dirty="0" err="1"/>
              <a:t>akhrajana</a:t>
            </a:r>
            <a:r>
              <a:rPr lang="en-US" i="1" dirty="0"/>
              <a:t> </a:t>
            </a:r>
            <a:r>
              <a:rPr lang="en-US" i="1" dirty="0" err="1"/>
              <a:t>allahu</a:t>
            </a:r>
            <a:r>
              <a:rPr lang="en-US" i="1" dirty="0"/>
              <a:t> min </a:t>
            </a:r>
            <a:r>
              <a:rPr lang="en-US" i="1" dirty="0" err="1"/>
              <a:t>aldhdhulli</a:t>
            </a:r>
            <a:br>
              <a:rPr lang="en-US" dirty="0"/>
            </a:br>
            <a:r>
              <a:rPr lang="en-US" dirty="0"/>
              <a:t>It is on account of you that Allah has pulled us out of degradation,</a:t>
            </a:r>
            <a:br>
              <a:rPr lang="en-US" dirty="0"/>
            </a:br>
            <a:endParaRPr lang="en-US" dirty="0"/>
          </a:p>
        </p:txBody>
      </p:sp>
      <p:sp>
        <p:nvSpPr>
          <p:cNvPr id="3" name="Subtitle 2"/>
          <p:cNvSpPr>
            <a:spLocks noGrp="1"/>
          </p:cNvSpPr>
          <p:nvPr>
            <p:ph type="subTitle" idx="1"/>
          </p:nvPr>
        </p:nvSpPr>
        <p:spPr>
          <a:xfrm>
            <a:off x="1828800" y="4343400"/>
            <a:ext cx="8534400" cy="1752600"/>
          </a:xfrm>
        </p:spPr>
        <p:txBody>
          <a:bodyPr/>
          <a:lstStyle/>
          <a:p>
            <a:r>
              <a:rPr lang="ur-PK" dirty="0"/>
              <a:t>یہ آپ ہی کی وجہ سے ہے کہ اللہ ہمیں انحطاط کی گہرائی سے نکال دیتا ہے</a:t>
            </a:r>
          </a:p>
          <a:p>
            <a:br>
              <a:rPr lang="ur-PK" dirty="0"/>
            </a:br>
            <a:endParaRPr lang="en-US" dirty="0"/>
          </a:p>
        </p:txBody>
      </p:sp>
    </p:spTree>
    <p:extLst>
      <p:ext uri="{BB962C8B-B14F-4D97-AF65-F5344CB8AC3E}">
        <p14:creationId xmlns:p14="http://schemas.microsoft.com/office/powerpoint/2010/main" val="1852358648"/>
      </p:ext>
    </p:extLst>
  </p:cSld>
  <p:clrMapOvr>
    <a:masterClrMapping/>
  </p:clrMapOvr>
  <p:transition>
    <p:fade/>
  </p:transition>
</p:sld>
</file>

<file path=ppt/slides/slide3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َفَرَّجَ عَنَّا غَمَرَاتِ ٱلْكُرُوبِ</a:t>
            </a:r>
            <a:br>
              <a:rPr lang="en-US" i="1" dirty="0"/>
            </a:br>
            <a:r>
              <a:rPr lang="en-US" i="1" dirty="0" err="1"/>
              <a:t>wa</a:t>
            </a:r>
            <a:r>
              <a:rPr lang="en-US" i="1" dirty="0"/>
              <a:t> </a:t>
            </a:r>
            <a:r>
              <a:rPr lang="en-US" i="1" dirty="0" err="1"/>
              <a:t>farraja</a:t>
            </a:r>
            <a:r>
              <a:rPr lang="en-US" i="1" dirty="0"/>
              <a:t> `</a:t>
            </a:r>
            <a:r>
              <a:rPr lang="en-US" i="1" dirty="0" err="1"/>
              <a:t>anna</a:t>
            </a:r>
            <a:r>
              <a:rPr lang="en-US" i="1" dirty="0"/>
              <a:t> </a:t>
            </a:r>
            <a:r>
              <a:rPr lang="en-US" i="1" dirty="0" err="1"/>
              <a:t>ghamarati</a:t>
            </a:r>
            <a:r>
              <a:rPr lang="en-US" i="1" dirty="0"/>
              <a:t> </a:t>
            </a:r>
            <a:r>
              <a:rPr lang="en-US" i="1" dirty="0" err="1"/>
              <a:t>alkurubi</a:t>
            </a:r>
            <a:br>
              <a:rPr lang="en-US" dirty="0"/>
            </a:br>
            <a:r>
              <a:rPr lang="en-US" dirty="0"/>
              <a:t>removed from us the clutches of hardships,</a:t>
            </a:r>
            <a:br>
              <a:rPr lang="en-US" dirty="0"/>
            </a:br>
            <a:endParaRPr lang="en-US" dirty="0"/>
          </a:p>
        </p:txBody>
      </p:sp>
      <p:sp>
        <p:nvSpPr>
          <p:cNvPr id="3" name="Subtitle 2"/>
          <p:cNvSpPr>
            <a:spLocks noGrp="1"/>
          </p:cNvSpPr>
          <p:nvPr>
            <p:ph type="subTitle" idx="1"/>
          </p:nvPr>
        </p:nvSpPr>
        <p:spPr/>
        <p:txBody>
          <a:bodyPr/>
          <a:lstStyle/>
          <a:p>
            <a:r>
              <a:rPr lang="ur-PK" dirty="0"/>
              <a:t>ہمیں مشکلات کے چنگل سے آزاد کرتا ہے</a:t>
            </a:r>
          </a:p>
          <a:p>
            <a:br>
              <a:rPr lang="ur-PK" dirty="0"/>
            </a:br>
            <a:endParaRPr lang="en-US" dirty="0"/>
          </a:p>
        </p:txBody>
      </p:sp>
    </p:spTree>
    <p:extLst>
      <p:ext uri="{BB962C8B-B14F-4D97-AF65-F5344CB8AC3E}">
        <p14:creationId xmlns:p14="http://schemas.microsoft.com/office/powerpoint/2010/main" val="427785582"/>
      </p:ext>
    </p:extLst>
  </p:cSld>
  <p:clrMapOvr>
    <a:masterClrMapping/>
  </p:clrMapOvr>
  <p:transition>
    <p:fade/>
  </p:transition>
</p:sld>
</file>

<file path=ppt/slides/slide3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وَأَنْقَذَنَا مِنْ شَفَا جُرُفِ ٱلْهَلَكَاتِ</a:t>
            </a:r>
            <a:br>
              <a:rPr lang="en-US" dirty="0"/>
            </a:br>
            <a:r>
              <a:rPr lang="en-US" i="1" dirty="0" err="1"/>
              <a:t>wa</a:t>
            </a:r>
            <a:r>
              <a:rPr lang="en-US" i="1" dirty="0"/>
              <a:t> </a:t>
            </a:r>
            <a:r>
              <a:rPr lang="en-US" i="1" dirty="0" err="1"/>
              <a:t>anqadhana</a:t>
            </a:r>
            <a:r>
              <a:rPr lang="en-US" i="1" dirty="0"/>
              <a:t> min </a:t>
            </a:r>
            <a:r>
              <a:rPr lang="en-US" i="1" dirty="0" err="1"/>
              <a:t>shafa</a:t>
            </a:r>
            <a:r>
              <a:rPr lang="en-US" i="1" dirty="0"/>
              <a:t> </a:t>
            </a:r>
            <a:r>
              <a:rPr lang="en-US" i="1" dirty="0" err="1"/>
              <a:t>jurufi</a:t>
            </a:r>
            <a:r>
              <a:rPr lang="en-US" i="1" dirty="0"/>
              <a:t> </a:t>
            </a:r>
            <a:r>
              <a:rPr lang="en-US" i="1" dirty="0" err="1"/>
              <a:t>alhalakati</a:t>
            </a:r>
            <a:br>
              <a:rPr lang="en-US" dirty="0"/>
            </a:br>
            <a:r>
              <a:rPr lang="en-US" dirty="0"/>
              <a:t>and saved us from the brink of the pit of perditions</a:t>
            </a:r>
            <a:br>
              <a:rPr lang="en-US" dirty="0"/>
            </a:br>
            <a:endParaRPr lang="en-US" dirty="0"/>
          </a:p>
        </p:txBody>
      </p:sp>
      <p:sp>
        <p:nvSpPr>
          <p:cNvPr id="3" name="Subtitle 2"/>
          <p:cNvSpPr>
            <a:spLocks noGrp="1"/>
          </p:cNvSpPr>
          <p:nvPr>
            <p:ph type="subTitle" idx="1"/>
          </p:nvPr>
        </p:nvSpPr>
        <p:spPr/>
        <p:txBody>
          <a:bodyPr/>
          <a:lstStyle/>
          <a:p>
            <a:r>
              <a:rPr lang="ur-PK" dirty="0"/>
              <a:t>ہمیں فنا کے خطرے اور جہنم میں ناکام ہونے سے</a:t>
            </a:r>
            <a:br>
              <a:rPr lang="ur-PK" dirty="0"/>
            </a:br>
            <a:endParaRPr lang="en-US" dirty="0"/>
          </a:p>
        </p:txBody>
      </p:sp>
    </p:spTree>
    <p:extLst>
      <p:ext uri="{BB962C8B-B14F-4D97-AF65-F5344CB8AC3E}">
        <p14:creationId xmlns:p14="http://schemas.microsoft.com/office/powerpoint/2010/main" val="4167525642"/>
      </p:ext>
    </p:extLst>
  </p:cSld>
  <p:clrMapOvr>
    <a:masterClrMapping/>
  </p:clrMapOvr>
  <p:transition>
    <p:fade/>
  </p:transition>
</p:sld>
</file>

<file path=ppt/slides/slide3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وَمِنَ ٱلنَّارِ</a:t>
            </a:r>
            <a:br>
              <a:rPr lang="en-US" dirty="0"/>
            </a:br>
            <a:r>
              <a:rPr lang="en-US" i="1" dirty="0" err="1"/>
              <a:t>wa</a:t>
            </a:r>
            <a:r>
              <a:rPr lang="en-US" i="1" dirty="0"/>
              <a:t> min </a:t>
            </a:r>
            <a:r>
              <a:rPr lang="en-US" i="1" dirty="0" err="1"/>
              <a:t>alnnari</a:t>
            </a:r>
            <a:br>
              <a:rPr lang="en-US" dirty="0"/>
            </a:br>
            <a:r>
              <a:rPr lang="en-US" dirty="0"/>
              <a:t>and from the Fire.</a:t>
            </a:r>
            <a:br>
              <a:rPr lang="en-US" dirty="0"/>
            </a:br>
            <a:endParaRPr lang="en-US" dirty="0"/>
          </a:p>
        </p:txBody>
      </p:sp>
      <p:sp>
        <p:nvSpPr>
          <p:cNvPr id="3" name="Subtitle 2"/>
          <p:cNvSpPr>
            <a:spLocks noGrp="1"/>
          </p:cNvSpPr>
          <p:nvPr>
            <p:ph type="subTitle" idx="1"/>
          </p:nvPr>
        </p:nvSpPr>
        <p:spPr/>
        <p:txBody>
          <a:bodyPr/>
          <a:lstStyle/>
          <a:p>
            <a:r>
              <a:rPr lang="ur-PK" dirty="0"/>
              <a:t>بچانے کے لئے لے جاتا ہے</a:t>
            </a:r>
            <a:endParaRPr lang="en-US" dirty="0"/>
          </a:p>
        </p:txBody>
      </p:sp>
    </p:spTree>
    <p:extLst>
      <p:ext uri="{BB962C8B-B14F-4D97-AF65-F5344CB8AC3E}">
        <p14:creationId xmlns:p14="http://schemas.microsoft.com/office/powerpoint/2010/main" val="3605351015"/>
      </p:ext>
    </p:extLst>
  </p:cSld>
  <p:clrMapOvr>
    <a:masterClrMapping/>
  </p:clrMapOvr>
  <p:transition>
    <p:fade/>
  </p:transition>
</p:sld>
</file>

<file path=ppt/slides/slide3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بِأَبِي أَنْتُمْ وَأُمِّي وَنَفْسِي</a:t>
            </a:r>
            <a:br>
              <a:rPr lang="en-US" dirty="0"/>
            </a:br>
            <a:r>
              <a:rPr lang="en-US" i="1" dirty="0" err="1"/>
              <a:t>bi'abi</a:t>
            </a:r>
            <a:r>
              <a:rPr lang="en-US" i="1" dirty="0"/>
              <a:t> </a:t>
            </a:r>
            <a:r>
              <a:rPr lang="en-US" i="1" dirty="0" err="1"/>
              <a:t>antum</a:t>
            </a:r>
            <a:r>
              <a:rPr lang="en-US" i="1" dirty="0"/>
              <a:t> </a:t>
            </a:r>
            <a:r>
              <a:rPr lang="en-US" i="1" dirty="0" err="1"/>
              <a:t>wa</a:t>
            </a:r>
            <a:r>
              <a:rPr lang="en-US" i="1" dirty="0"/>
              <a:t> </a:t>
            </a:r>
            <a:r>
              <a:rPr lang="en-US" i="1" dirty="0" err="1"/>
              <a:t>ummi</a:t>
            </a:r>
            <a:r>
              <a:rPr lang="en-US" i="1" dirty="0"/>
              <a:t> </a:t>
            </a:r>
            <a:r>
              <a:rPr lang="en-US" i="1" dirty="0" err="1"/>
              <a:t>wa</a:t>
            </a:r>
            <a:r>
              <a:rPr lang="en-US" i="1" dirty="0"/>
              <a:t> </a:t>
            </a:r>
            <a:r>
              <a:rPr lang="en-US" i="1" dirty="0" err="1"/>
              <a:t>nafsi</a:t>
            </a:r>
            <a:br>
              <a:rPr lang="en-US" dirty="0"/>
            </a:br>
            <a:r>
              <a:rPr lang="en-US" dirty="0"/>
              <a:t>May my father, mother, and soul be ransoms for you.</a:t>
            </a:r>
            <a:br>
              <a:rPr lang="en-US" dirty="0"/>
            </a:br>
            <a:br>
              <a:rPr lang="en-US" dirty="0"/>
            </a:br>
            <a:endParaRPr lang="en-US" dirty="0"/>
          </a:p>
        </p:txBody>
      </p:sp>
      <p:sp>
        <p:nvSpPr>
          <p:cNvPr id="3" name="Subtitle 2"/>
          <p:cNvSpPr>
            <a:spLocks noGrp="1"/>
          </p:cNvSpPr>
          <p:nvPr>
            <p:ph type="subTitle" idx="1"/>
          </p:nvPr>
        </p:nvSpPr>
        <p:spPr/>
        <p:txBody>
          <a:bodyPr/>
          <a:lstStyle/>
          <a:p>
            <a:r>
              <a:rPr lang="ur-PK" dirty="0"/>
              <a:t>میرے والد ، والدہ اور میں خود آپ کے اختیار میں ہیں</a:t>
            </a:r>
          </a:p>
          <a:p>
            <a:br>
              <a:rPr lang="ur-PK" dirty="0"/>
            </a:br>
            <a:endParaRPr lang="en-US" dirty="0"/>
          </a:p>
        </p:txBody>
      </p:sp>
    </p:spTree>
    <p:extLst>
      <p:ext uri="{BB962C8B-B14F-4D97-AF65-F5344CB8AC3E}">
        <p14:creationId xmlns:p14="http://schemas.microsoft.com/office/powerpoint/2010/main" val="29834408"/>
      </p:ext>
    </p:extLst>
  </p:cSld>
  <p:clrMapOvr>
    <a:masterClrMapping/>
  </p:clrMapOvr>
  <p:transition>
    <p:fade/>
  </p:transition>
</p:sld>
</file>

<file path=ppt/slides/slide3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66800" y="2667000"/>
            <a:ext cx="10363200" cy="1470025"/>
          </a:xfrm>
        </p:spPr>
        <p:txBody>
          <a:bodyPr/>
          <a:lstStyle/>
          <a:p>
            <a:r>
              <a:rPr lang="ur-PK" sz="3600" dirty="0"/>
              <a:t>بِمُوَالاَتِكُمْ عَلَّمَنَا ٱللَّهُ مَعَالِمَ دِينِنَا</a:t>
            </a:r>
            <a:br>
              <a:rPr lang="en-US" sz="3600" dirty="0"/>
            </a:br>
            <a:r>
              <a:rPr lang="en-US" sz="3600" i="1" dirty="0" err="1"/>
              <a:t>bimuwalatikum</a:t>
            </a:r>
            <a:r>
              <a:rPr lang="en-US" sz="3600" i="1" dirty="0"/>
              <a:t> `</a:t>
            </a:r>
            <a:r>
              <a:rPr lang="en-US" sz="3600" i="1" dirty="0" err="1"/>
              <a:t>allamana</a:t>
            </a:r>
            <a:r>
              <a:rPr lang="en-US" sz="3600" i="1" dirty="0"/>
              <a:t> </a:t>
            </a:r>
            <a:r>
              <a:rPr lang="en-US" sz="3600" i="1" dirty="0" err="1"/>
              <a:t>allahu</a:t>
            </a:r>
            <a:r>
              <a:rPr lang="en-US" sz="3600" i="1" dirty="0"/>
              <a:t> </a:t>
            </a:r>
            <a:r>
              <a:rPr lang="en-US" sz="3600" i="1" dirty="0" err="1"/>
              <a:t>ma`alima</a:t>
            </a:r>
            <a:r>
              <a:rPr lang="en-US" sz="3600" i="1" dirty="0"/>
              <a:t> </a:t>
            </a:r>
            <a:r>
              <a:rPr lang="en-US" sz="3600" i="1" dirty="0" err="1"/>
              <a:t>dinina</a:t>
            </a:r>
            <a:br>
              <a:rPr lang="en-US" sz="3600" dirty="0"/>
            </a:br>
            <a:r>
              <a:rPr lang="en-US" sz="3600" dirty="0"/>
              <a:t>Through our loyalty to your leadership, Allah has taught us the features of our religion</a:t>
            </a:r>
            <a:br>
              <a:rPr lang="en-US" sz="3600" dirty="0"/>
            </a:br>
            <a:endParaRPr lang="en-US" sz="3600" dirty="0"/>
          </a:p>
        </p:txBody>
      </p:sp>
      <p:sp>
        <p:nvSpPr>
          <p:cNvPr id="3" name="Subtitle 2"/>
          <p:cNvSpPr>
            <a:spLocks noGrp="1"/>
          </p:cNvSpPr>
          <p:nvPr>
            <p:ph type="subTitle" idx="1"/>
          </p:nvPr>
        </p:nvSpPr>
        <p:spPr>
          <a:xfrm>
            <a:off x="1828800" y="4495800"/>
            <a:ext cx="8534400" cy="1143000"/>
          </a:xfrm>
        </p:spPr>
        <p:txBody>
          <a:bodyPr/>
          <a:lstStyle/>
          <a:p>
            <a:r>
              <a:rPr lang="ur-PK" dirty="0"/>
              <a:t>آپ سے ہماری دوستی کی وجہ سے اللہ نے ہمارے دین کے قوانین سکھائے</a:t>
            </a:r>
          </a:p>
          <a:p>
            <a:br>
              <a:rPr lang="ur-PK" dirty="0"/>
            </a:br>
            <a:endParaRPr lang="en-US" dirty="0"/>
          </a:p>
        </p:txBody>
      </p:sp>
    </p:spTree>
    <p:extLst>
      <p:ext uri="{BB962C8B-B14F-4D97-AF65-F5344CB8AC3E}">
        <p14:creationId xmlns:p14="http://schemas.microsoft.com/office/powerpoint/2010/main" val="1666871406"/>
      </p:ext>
    </p:extLst>
  </p:cSld>
  <p:clrMapOvr>
    <a:masterClrMapping/>
  </p:clrMapOvr>
  <p:transition>
    <p:fade/>
  </p:transition>
</p:sld>
</file>

<file path=ppt/slides/slide3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وَأَصْلَحَ مَاكَانَ فَسَدَ مِنْ دُنْيَانَا</a:t>
            </a:r>
            <a:br>
              <a:rPr lang="en-US" i="1" dirty="0"/>
            </a:br>
            <a:r>
              <a:rPr lang="en-US" i="1" dirty="0" err="1"/>
              <a:t>wa</a:t>
            </a:r>
            <a:r>
              <a:rPr lang="en-US" i="1" dirty="0"/>
              <a:t> </a:t>
            </a:r>
            <a:r>
              <a:rPr lang="en-US" i="1" dirty="0" err="1"/>
              <a:t>aslaha</a:t>
            </a:r>
            <a:r>
              <a:rPr lang="en-US" i="1" dirty="0"/>
              <a:t> ma kana </a:t>
            </a:r>
            <a:r>
              <a:rPr lang="en-US" i="1" dirty="0" err="1"/>
              <a:t>fasada</a:t>
            </a:r>
            <a:r>
              <a:rPr lang="en-US" i="1" dirty="0"/>
              <a:t> min </a:t>
            </a:r>
            <a:r>
              <a:rPr lang="en-US" i="1" dirty="0" err="1"/>
              <a:t>dunyana</a:t>
            </a:r>
            <a:br>
              <a:rPr lang="en-US" dirty="0"/>
            </a:br>
            <a:r>
              <a:rPr lang="en-US" dirty="0"/>
              <a:t>and has set aright the spoiled items of our worldly lives.</a:t>
            </a:r>
            <a:br>
              <a:rPr lang="en-US" dirty="0"/>
            </a:br>
            <a:endParaRPr lang="en-US" dirty="0"/>
          </a:p>
        </p:txBody>
      </p:sp>
      <p:sp>
        <p:nvSpPr>
          <p:cNvPr id="3" name="Subtitle 2"/>
          <p:cNvSpPr>
            <a:spLocks noGrp="1"/>
          </p:cNvSpPr>
          <p:nvPr>
            <p:ph type="subTitle" idx="1"/>
          </p:nvPr>
        </p:nvSpPr>
        <p:spPr/>
        <p:txBody>
          <a:bodyPr/>
          <a:lstStyle/>
          <a:p>
            <a:r>
              <a:rPr lang="ur-PK" dirty="0"/>
              <a:t>جو ہماری دنیا میں خراب اور خراب ہوا تھا اس کو ترتیب دیں</a:t>
            </a:r>
          </a:p>
          <a:p>
            <a:br>
              <a:rPr lang="ur-PK" dirty="0"/>
            </a:br>
            <a:endParaRPr lang="en-US" dirty="0"/>
          </a:p>
        </p:txBody>
      </p:sp>
    </p:spTree>
    <p:extLst>
      <p:ext uri="{BB962C8B-B14F-4D97-AF65-F5344CB8AC3E}">
        <p14:creationId xmlns:p14="http://schemas.microsoft.com/office/powerpoint/2010/main" val="2181368307"/>
      </p:ext>
    </p:extLst>
  </p:cSld>
  <p:clrMapOvr>
    <a:masterClrMapping/>
  </p:clrMapOvr>
  <p:transition>
    <p:fade/>
  </p:transition>
</p:sld>
</file>

<file path=ppt/slides/slide3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وَبِمُوَالاَتِكُمْ تَمَّتِ ٱلْكَلِمَةُ</a:t>
            </a:r>
            <a:br>
              <a:rPr lang="en-US" dirty="0"/>
            </a:br>
            <a:r>
              <a:rPr lang="en-US" i="1" dirty="0" err="1"/>
              <a:t>wa</a:t>
            </a:r>
            <a:r>
              <a:rPr lang="en-US" i="1" dirty="0"/>
              <a:t> </a:t>
            </a:r>
            <a:r>
              <a:rPr lang="en-US" i="1" dirty="0" err="1"/>
              <a:t>bimuwalatikum</a:t>
            </a:r>
            <a:r>
              <a:rPr lang="en-US" i="1" dirty="0"/>
              <a:t> </a:t>
            </a:r>
            <a:r>
              <a:rPr lang="en-US" i="1" dirty="0" err="1"/>
              <a:t>tammat</a:t>
            </a:r>
            <a:r>
              <a:rPr lang="en-US" i="1" dirty="0"/>
              <a:t> </a:t>
            </a:r>
            <a:r>
              <a:rPr lang="en-US" i="1" dirty="0" err="1"/>
              <a:t>alkalimatu</a:t>
            </a:r>
            <a:br>
              <a:rPr lang="en-US" dirty="0"/>
            </a:br>
            <a:r>
              <a:rPr lang="en-US" dirty="0"/>
              <a:t>Through our loyalty to your leadership, the Word has been perfected,</a:t>
            </a:r>
            <a:br>
              <a:rPr lang="en-US" dirty="0"/>
            </a:br>
            <a:endParaRPr lang="en-US" dirty="0"/>
          </a:p>
        </p:txBody>
      </p:sp>
      <p:sp>
        <p:nvSpPr>
          <p:cNvPr id="3" name="Subtitle 2"/>
          <p:cNvSpPr>
            <a:spLocks noGrp="1"/>
          </p:cNvSpPr>
          <p:nvPr>
            <p:ph type="subTitle" idx="1"/>
          </p:nvPr>
        </p:nvSpPr>
        <p:spPr/>
        <p:txBody>
          <a:bodyPr/>
          <a:lstStyle/>
          <a:p>
            <a:r>
              <a:rPr lang="ur-PK" dirty="0"/>
              <a:t>آپ کے وفادار رہنے سے کلام مکمل ہوچکا ہے</a:t>
            </a:r>
          </a:p>
          <a:p>
            <a:br>
              <a:rPr lang="ur-PK" dirty="0"/>
            </a:br>
            <a:endParaRPr lang="en-US" dirty="0"/>
          </a:p>
        </p:txBody>
      </p:sp>
    </p:spTree>
    <p:extLst>
      <p:ext uri="{BB962C8B-B14F-4D97-AF65-F5344CB8AC3E}">
        <p14:creationId xmlns:p14="http://schemas.microsoft.com/office/powerpoint/2010/main" val="2837438181"/>
      </p:ext>
    </p:extLst>
  </p:cSld>
  <p:clrMapOvr>
    <a:masterClrMapping/>
  </p:clrMapOvr>
  <p:transition>
    <p:fade/>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وَٱلدَّعْوَةِ ٱلْحُسْنَىٰ</a:t>
            </a:r>
            <a:br>
              <a:rPr lang="en-US" dirty="0"/>
            </a:br>
            <a:r>
              <a:rPr lang="en-US" i="1" dirty="0" err="1"/>
              <a:t>waldda`wati</a:t>
            </a:r>
            <a:r>
              <a:rPr lang="en-US" i="1" dirty="0"/>
              <a:t> </a:t>
            </a:r>
            <a:r>
              <a:rPr lang="en-US" i="1" dirty="0" err="1"/>
              <a:t>alhusna</a:t>
            </a:r>
            <a:br>
              <a:rPr lang="en-US" dirty="0"/>
            </a:br>
            <a:r>
              <a:rPr lang="en-US" dirty="0"/>
              <a:t>the most excellent call,</a:t>
            </a:r>
          </a:p>
        </p:txBody>
      </p:sp>
      <p:sp>
        <p:nvSpPr>
          <p:cNvPr id="3" name="Subtitle 2"/>
          <p:cNvSpPr>
            <a:spLocks noGrp="1"/>
          </p:cNvSpPr>
          <p:nvPr>
            <p:ph type="subTitle" idx="1"/>
          </p:nvPr>
        </p:nvSpPr>
        <p:spPr/>
        <p:txBody>
          <a:bodyPr/>
          <a:lstStyle/>
          <a:p>
            <a:r>
              <a:rPr lang="ur-PK" dirty="0"/>
              <a:t>بھلائی کا سب سے عمدہ بلا</a:t>
            </a:r>
          </a:p>
          <a:p>
            <a:br>
              <a:rPr lang="ur-PK" dirty="0"/>
            </a:br>
            <a:endParaRPr lang="en-US" dirty="0"/>
          </a:p>
        </p:txBody>
      </p:sp>
    </p:spTree>
    <p:extLst>
      <p:ext uri="{BB962C8B-B14F-4D97-AF65-F5344CB8AC3E}">
        <p14:creationId xmlns:p14="http://schemas.microsoft.com/office/powerpoint/2010/main" val="139722623"/>
      </p:ext>
    </p:extLst>
  </p:cSld>
  <p:clrMapOvr>
    <a:masterClrMapping/>
  </p:clrMapOvr>
  <p:transition>
    <p:fade/>
  </p:transition>
</p:sld>
</file>

<file path=ppt/slides/slide3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وَعَظُمَتِ ٱلنِّعْمَةُ</a:t>
            </a:r>
            <a:br>
              <a:rPr lang="en-US" dirty="0"/>
            </a:br>
            <a:r>
              <a:rPr lang="en-US" i="1" dirty="0" err="1"/>
              <a:t>wa</a:t>
            </a:r>
            <a:r>
              <a:rPr lang="en-US" i="1" dirty="0"/>
              <a:t> `</a:t>
            </a:r>
            <a:r>
              <a:rPr lang="en-US" i="1" dirty="0" err="1"/>
              <a:t>azumat</a:t>
            </a:r>
            <a:r>
              <a:rPr lang="en-US" i="1" dirty="0"/>
              <a:t> </a:t>
            </a:r>
            <a:r>
              <a:rPr lang="en-US" i="1" dirty="0" err="1"/>
              <a:t>alnni`matu</a:t>
            </a:r>
            <a:br>
              <a:rPr lang="en-US" dirty="0"/>
            </a:br>
            <a:r>
              <a:rPr lang="en-US" dirty="0"/>
              <a:t>the grace has become great,</a:t>
            </a:r>
          </a:p>
        </p:txBody>
      </p:sp>
      <p:sp>
        <p:nvSpPr>
          <p:cNvPr id="3" name="Subtitle 2"/>
          <p:cNvSpPr>
            <a:spLocks noGrp="1"/>
          </p:cNvSpPr>
          <p:nvPr>
            <p:ph type="subTitle" idx="1"/>
          </p:nvPr>
        </p:nvSpPr>
        <p:spPr/>
        <p:txBody>
          <a:bodyPr/>
          <a:lstStyle/>
          <a:p>
            <a:r>
              <a:rPr lang="ur-PK" dirty="0"/>
              <a:t>اور فضل عظیم ہوگیا ہے</a:t>
            </a:r>
          </a:p>
          <a:p>
            <a:br>
              <a:rPr lang="ur-PK" dirty="0"/>
            </a:br>
            <a:endParaRPr lang="en-US" dirty="0"/>
          </a:p>
        </p:txBody>
      </p:sp>
    </p:spTree>
    <p:extLst>
      <p:ext uri="{BB962C8B-B14F-4D97-AF65-F5344CB8AC3E}">
        <p14:creationId xmlns:p14="http://schemas.microsoft.com/office/powerpoint/2010/main" val="2216301549"/>
      </p:ext>
    </p:extLst>
  </p:cSld>
  <p:clrMapOvr>
    <a:masterClrMapping/>
  </p:clrMapOvr>
  <p:transition>
    <p:fade/>
  </p:transition>
</p:sld>
</file>

<file path=ppt/slides/slide3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وَائْتَلَفَتِ ٱلْفُرْقَةُ</a:t>
            </a:r>
            <a:br>
              <a:rPr lang="en-US" dirty="0"/>
            </a:br>
            <a:r>
              <a:rPr lang="en-US" i="1" dirty="0" err="1"/>
              <a:t>wa'talafat</a:t>
            </a:r>
            <a:r>
              <a:rPr lang="en-US" i="1" dirty="0"/>
              <a:t> </a:t>
            </a:r>
            <a:r>
              <a:rPr lang="en-US" i="1" dirty="0" err="1"/>
              <a:t>alfurqatu</a:t>
            </a:r>
            <a:br>
              <a:rPr lang="en-US" dirty="0"/>
            </a:br>
            <a:r>
              <a:rPr lang="en-US" dirty="0"/>
              <a:t>and the discord has turned into alliance.</a:t>
            </a:r>
            <a:br>
              <a:rPr lang="en-US" dirty="0"/>
            </a:br>
            <a:endParaRPr lang="en-US" dirty="0"/>
          </a:p>
        </p:txBody>
      </p:sp>
      <p:sp>
        <p:nvSpPr>
          <p:cNvPr id="3" name="Subtitle 2"/>
          <p:cNvSpPr>
            <a:spLocks noGrp="1"/>
          </p:cNvSpPr>
          <p:nvPr>
            <p:ph type="subTitle" idx="1"/>
          </p:nvPr>
        </p:nvSpPr>
        <p:spPr/>
        <p:txBody>
          <a:bodyPr/>
          <a:lstStyle/>
          <a:p>
            <a:r>
              <a:rPr lang="ur-PK" dirty="0"/>
              <a:t>اور تنازعہ یکجہتی میں بدل گیا ہے</a:t>
            </a:r>
          </a:p>
          <a:p>
            <a:br>
              <a:rPr lang="ur-PK" dirty="0"/>
            </a:br>
            <a:endParaRPr lang="en-US" dirty="0"/>
          </a:p>
        </p:txBody>
      </p:sp>
    </p:spTree>
    <p:extLst>
      <p:ext uri="{BB962C8B-B14F-4D97-AF65-F5344CB8AC3E}">
        <p14:creationId xmlns:p14="http://schemas.microsoft.com/office/powerpoint/2010/main" val="3344298204"/>
      </p:ext>
    </p:extLst>
  </p:cSld>
  <p:clrMapOvr>
    <a:masterClrMapping/>
  </p:clrMapOvr>
  <p:transition>
    <p:fade/>
  </p:transition>
</p:sld>
</file>

<file path=ppt/slides/slide3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sz="4000" dirty="0"/>
              <a:t>وَبِمُوَالاَتِكُمْ تُقْبَلُ ٱلطَّاعَةُ ٱلْمُفْتَرَضَةُ</a:t>
            </a:r>
            <a:br>
              <a:rPr lang="en-US" sz="4000" dirty="0"/>
            </a:br>
            <a:r>
              <a:rPr lang="en-US" sz="4000" i="1" dirty="0" err="1"/>
              <a:t>wa</a:t>
            </a:r>
            <a:r>
              <a:rPr lang="en-US" sz="4000" i="1" dirty="0"/>
              <a:t> </a:t>
            </a:r>
            <a:r>
              <a:rPr lang="en-US" sz="4000" i="1" dirty="0" err="1"/>
              <a:t>bimuwalatikum</a:t>
            </a:r>
            <a:r>
              <a:rPr lang="en-US" sz="4000" i="1" dirty="0"/>
              <a:t> </a:t>
            </a:r>
            <a:r>
              <a:rPr lang="en-US" sz="4000" i="1" dirty="0" err="1"/>
              <a:t>tuqbalu</a:t>
            </a:r>
            <a:r>
              <a:rPr lang="en-US" sz="4000" i="1" dirty="0"/>
              <a:t> </a:t>
            </a:r>
            <a:r>
              <a:rPr lang="en-US" sz="4000" i="1" dirty="0" err="1"/>
              <a:t>altta`atu</a:t>
            </a:r>
            <a:r>
              <a:rPr lang="en-US" sz="4000" i="1" dirty="0"/>
              <a:t> </a:t>
            </a:r>
            <a:r>
              <a:rPr lang="en-US" sz="4000" i="1" dirty="0" err="1"/>
              <a:t>almuftaradatu</a:t>
            </a:r>
            <a:br>
              <a:rPr lang="en-US" sz="4000" dirty="0"/>
            </a:br>
            <a:r>
              <a:rPr lang="en-US" sz="4000" dirty="0"/>
              <a:t>Through our loyalty to your leadership, the obligatory obedience (to Allah) is accepted.</a:t>
            </a:r>
            <a:br>
              <a:rPr lang="en-US" sz="4000" dirty="0"/>
            </a:br>
            <a:endParaRPr lang="en-US" sz="4000" dirty="0"/>
          </a:p>
        </p:txBody>
      </p:sp>
      <p:sp>
        <p:nvSpPr>
          <p:cNvPr id="3" name="Subtitle 2"/>
          <p:cNvSpPr>
            <a:spLocks noGrp="1"/>
          </p:cNvSpPr>
          <p:nvPr>
            <p:ph type="subTitle" idx="1"/>
          </p:nvPr>
        </p:nvSpPr>
        <p:spPr/>
        <p:txBody>
          <a:bodyPr/>
          <a:lstStyle/>
          <a:p>
            <a:r>
              <a:rPr lang="ur-PK" dirty="0"/>
              <a:t>اور صرف آپ کے ساتھ ہماری وفاداری کے ذریعہ واجب اطاعت قبول کی گئی ہے</a:t>
            </a:r>
          </a:p>
          <a:p>
            <a:br>
              <a:rPr lang="ur-PK" dirty="0"/>
            </a:br>
            <a:endParaRPr lang="en-US" dirty="0"/>
          </a:p>
        </p:txBody>
      </p:sp>
    </p:spTree>
    <p:extLst>
      <p:ext uri="{BB962C8B-B14F-4D97-AF65-F5344CB8AC3E}">
        <p14:creationId xmlns:p14="http://schemas.microsoft.com/office/powerpoint/2010/main" val="2779239548"/>
      </p:ext>
    </p:extLst>
  </p:cSld>
  <p:clrMapOvr>
    <a:masterClrMapping/>
  </p:clrMapOvr>
  <p:transition>
    <p:fade/>
  </p:transition>
</p:sld>
</file>

<file path=ppt/slides/slide3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وَلَكُمُ ٱلْمَوَدَّةُ ٱلْوَاجِبَةُ</a:t>
            </a:r>
            <a:br>
              <a:rPr lang="en-US" dirty="0"/>
            </a:br>
            <a:r>
              <a:rPr lang="en-US" i="1" dirty="0" err="1"/>
              <a:t>wa</a:t>
            </a:r>
            <a:r>
              <a:rPr lang="en-US" i="1" dirty="0"/>
              <a:t> </a:t>
            </a:r>
            <a:r>
              <a:rPr lang="en-US" i="1" dirty="0" err="1"/>
              <a:t>lakum</a:t>
            </a:r>
            <a:r>
              <a:rPr lang="en-US" i="1" dirty="0"/>
              <a:t> </a:t>
            </a:r>
            <a:r>
              <a:rPr lang="en-US" i="1" dirty="0" err="1"/>
              <a:t>almawaddatu</a:t>
            </a:r>
            <a:r>
              <a:rPr lang="en-US" i="1" dirty="0"/>
              <a:t> </a:t>
            </a:r>
            <a:r>
              <a:rPr lang="en-US" i="1" dirty="0" err="1"/>
              <a:t>alwajibatu</a:t>
            </a:r>
            <a:br>
              <a:rPr lang="en-US" dirty="0"/>
            </a:br>
            <a:r>
              <a:rPr lang="en-US" dirty="0"/>
              <a:t>To you alone are the obligatory affection,</a:t>
            </a:r>
            <a:br>
              <a:rPr lang="en-US" dirty="0"/>
            </a:br>
            <a:endParaRPr lang="en-US" dirty="0"/>
          </a:p>
        </p:txBody>
      </p:sp>
      <p:sp>
        <p:nvSpPr>
          <p:cNvPr id="3" name="Subtitle 2"/>
          <p:cNvSpPr>
            <a:spLocks noGrp="1"/>
          </p:cNvSpPr>
          <p:nvPr>
            <p:ph type="subTitle" idx="1"/>
          </p:nvPr>
        </p:nvSpPr>
        <p:spPr/>
        <p:txBody>
          <a:bodyPr/>
          <a:lstStyle/>
          <a:p>
            <a:r>
              <a:rPr lang="ur-PK" dirty="0"/>
              <a:t>اور صرف فرضیت آپ کی ہے</a:t>
            </a:r>
          </a:p>
          <a:p>
            <a:br>
              <a:rPr lang="ur-PK" dirty="0"/>
            </a:br>
            <a:endParaRPr lang="en-US" dirty="0"/>
          </a:p>
        </p:txBody>
      </p:sp>
    </p:spTree>
    <p:extLst>
      <p:ext uri="{BB962C8B-B14F-4D97-AF65-F5344CB8AC3E}">
        <p14:creationId xmlns:p14="http://schemas.microsoft.com/office/powerpoint/2010/main" val="3466733141"/>
      </p:ext>
    </p:extLst>
  </p:cSld>
  <p:clrMapOvr>
    <a:masterClrMapping/>
  </p:clrMapOvr>
  <p:transition>
    <p:fade/>
  </p:transition>
</p:sld>
</file>

<file path=ppt/slides/slide3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وَٱلدَّرَجَاتُ ٱلرَّفِيعَةُ</a:t>
            </a:r>
            <a:br>
              <a:rPr lang="en-US" dirty="0"/>
            </a:br>
            <a:r>
              <a:rPr lang="en-US" i="1" dirty="0" err="1"/>
              <a:t>walddarajatu</a:t>
            </a:r>
            <a:r>
              <a:rPr lang="en-US" i="1" dirty="0"/>
              <a:t> </a:t>
            </a:r>
            <a:r>
              <a:rPr lang="en-US" i="1" dirty="0" err="1"/>
              <a:t>alrrafi`atu</a:t>
            </a:r>
            <a:br>
              <a:rPr lang="en-US" dirty="0"/>
            </a:br>
            <a:r>
              <a:rPr lang="en-US" dirty="0"/>
              <a:t>the elevated ranks,</a:t>
            </a:r>
            <a:br>
              <a:rPr lang="en-US" dirty="0"/>
            </a:br>
            <a:endParaRPr lang="en-US" dirty="0"/>
          </a:p>
        </p:txBody>
      </p:sp>
      <p:sp>
        <p:nvSpPr>
          <p:cNvPr id="3" name="Subtitle 2"/>
          <p:cNvSpPr>
            <a:spLocks noGrp="1"/>
          </p:cNvSpPr>
          <p:nvPr>
            <p:ph type="subTitle" idx="1"/>
          </p:nvPr>
        </p:nvSpPr>
        <p:spPr/>
        <p:txBody>
          <a:bodyPr/>
          <a:lstStyle/>
          <a:p>
            <a:r>
              <a:rPr lang="ur-PK" dirty="0"/>
              <a:t>اور اسی طرح اعلی درجے ہیں</a:t>
            </a:r>
          </a:p>
          <a:p>
            <a:br>
              <a:rPr lang="ur-PK" dirty="0"/>
            </a:br>
            <a:endParaRPr lang="en-US" dirty="0"/>
          </a:p>
        </p:txBody>
      </p:sp>
    </p:spTree>
    <p:extLst>
      <p:ext uri="{BB962C8B-B14F-4D97-AF65-F5344CB8AC3E}">
        <p14:creationId xmlns:p14="http://schemas.microsoft.com/office/powerpoint/2010/main" val="1391737063"/>
      </p:ext>
    </p:extLst>
  </p:cSld>
  <p:clrMapOvr>
    <a:masterClrMapping/>
  </p:clrMapOvr>
  <p:transition>
    <p:fade/>
  </p:transition>
</p:sld>
</file>

<file path=ppt/slides/slide3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وَٱلْمَقَامُ ٱلْمَحْمُودُ</a:t>
            </a:r>
            <a:br>
              <a:rPr lang="en-US" dirty="0"/>
            </a:br>
            <a:r>
              <a:rPr lang="en-US" i="1" dirty="0" err="1"/>
              <a:t>walmaqamu</a:t>
            </a:r>
            <a:r>
              <a:rPr lang="en-US" i="1" dirty="0"/>
              <a:t> </a:t>
            </a:r>
            <a:r>
              <a:rPr lang="en-US" i="1" dirty="0" err="1"/>
              <a:t>almahmudu</a:t>
            </a:r>
            <a:br>
              <a:rPr lang="en-US" dirty="0"/>
            </a:br>
            <a:r>
              <a:rPr lang="en-US" dirty="0"/>
              <a:t>the praiseworthy standing,</a:t>
            </a:r>
            <a:br>
              <a:rPr lang="en-US" dirty="0"/>
            </a:br>
            <a:endParaRPr lang="en-US" dirty="0"/>
          </a:p>
        </p:txBody>
      </p:sp>
      <p:sp>
        <p:nvSpPr>
          <p:cNvPr id="3" name="Subtitle 2"/>
          <p:cNvSpPr>
            <a:spLocks noGrp="1"/>
          </p:cNvSpPr>
          <p:nvPr>
            <p:ph type="subTitle" idx="1"/>
          </p:nvPr>
        </p:nvSpPr>
        <p:spPr/>
        <p:txBody>
          <a:bodyPr/>
          <a:lstStyle/>
          <a:p>
            <a:r>
              <a:rPr lang="ur-PK" dirty="0"/>
              <a:t>اور محمود کا مقام</a:t>
            </a:r>
          </a:p>
          <a:p>
            <a:br>
              <a:rPr lang="ur-PK" dirty="0"/>
            </a:br>
            <a:br>
              <a:rPr lang="ur-PK" dirty="0"/>
            </a:br>
            <a:endParaRPr lang="en-US" dirty="0"/>
          </a:p>
        </p:txBody>
      </p:sp>
    </p:spTree>
    <p:extLst>
      <p:ext uri="{BB962C8B-B14F-4D97-AF65-F5344CB8AC3E}">
        <p14:creationId xmlns:p14="http://schemas.microsoft.com/office/powerpoint/2010/main" val="3536180885"/>
      </p:ext>
    </p:extLst>
  </p:cSld>
  <p:clrMapOvr>
    <a:masterClrMapping/>
  </p:clrMapOvr>
  <p:transition>
    <p:fade/>
  </p:transition>
</p:sld>
</file>

<file path=ppt/slides/slide3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وَٱلْمَكَانُ ٱلْمَعْلُومُ عِنْدَ ٱللَّهِ عَزَّ وَجَلَّ</a:t>
            </a:r>
            <a:br>
              <a:rPr lang="en-US" dirty="0"/>
            </a:br>
            <a:r>
              <a:rPr lang="en-US" i="1" dirty="0" err="1"/>
              <a:t>walmakanu</a:t>
            </a:r>
            <a:r>
              <a:rPr lang="en-US" i="1" dirty="0"/>
              <a:t> </a:t>
            </a:r>
            <a:r>
              <a:rPr lang="en-US" i="1" dirty="0" err="1"/>
              <a:t>alma`lumu</a:t>
            </a:r>
            <a:r>
              <a:rPr lang="en-US" i="1" dirty="0"/>
              <a:t> `</a:t>
            </a:r>
            <a:r>
              <a:rPr lang="en-US" i="1" dirty="0" err="1"/>
              <a:t>inda</a:t>
            </a:r>
            <a:r>
              <a:rPr lang="en-US" i="1" dirty="0"/>
              <a:t> </a:t>
            </a:r>
            <a:r>
              <a:rPr lang="en-US" i="1" dirty="0" err="1"/>
              <a:t>allahi</a:t>
            </a:r>
            <a:r>
              <a:rPr lang="en-US" i="1" dirty="0"/>
              <a:t> `</a:t>
            </a:r>
            <a:r>
              <a:rPr lang="en-US" i="1" dirty="0" err="1"/>
              <a:t>azza</a:t>
            </a:r>
            <a:r>
              <a:rPr lang="en-US" i="1" dirty="0"/>
              <a:t> </a:t>
            </a:r>
            <a:r>
              <a:rPr lang="en-US" i="1" dirty="0" err="1"/>
              <a:t>wa</a:t>
            </a:r>
            <a:r>
              <a:rPr lang="en-US" i="1" dirty="0"/>
              <a:t> </a:t>
            </a:r>
            <a:r>
              <a:rPr lang="en-US" i="1" dirty="0" err="1"/>
              <a:t>jalla</a:t>
            </a:r>
            <a:br>
              <a:rPr lang="en-US" dirty="0"/>
            </a:br>
            <a:r>
              <a:rPr lang="en-US" dirty="0"/>
              <a:t>the renowned station with Allah the Almighty and All-majestic,</a:t>
            </a:r>
            <a:br>
              <a:rPr lang="en-US" dirty="0"/>
            </a:br>
            <a:endParaRPr lang="en-US" dirty="0"/>
          </a:p>
        </p:txBody>
      </p:sp>
      <p:sp>
        <p:nvSpPr>
          <p:cNvPr id="3" name="Subtitle 2"/>
          <p:cNvSpPr>
            <a:spLocks noGrp="1"/>
          </p:cNvSpPr>
          <p:nvPr>
            <p:ph type="subTitle" idx="1"/>
          </p:nvPr>
        </p:nvSpPr>
        <p:spPr>
          <a:xfrm>
            <a:off x="1828800" y="4191000"/>
            <a:ext cx="8534400" cy="1447800"/>
          </a:xfrm>
        </p:spPr>
        <p:txBody>
          <a:bodyPr/>
          <a:lstStyle/>
          <a:p>
            <a:r>
              <a:rPr lang="ur-PK" dirty="0"/>
              <a:t>اور اسی طرح اللہ سبحانہ وتعالی کا قول مشہور مقام ہے</a:t>
            </a:r>
            <a:endParaRPr lang="en-US" dirty="0"/>
          </a:p>
        </p:txBody>
      </p:sp>
    </p:spTree>
    <p:extLst>
      <p:ext uri="{BB962C8B-B14F-4D97-AF65-F5344CB8AC3E}">
        <p14:creationId xmlns:p14="http://schemas.microsoft.com/office/powerpoint/2010/main" val="1196654168"/>
      </p:ext>
    </p:extLst>
  </p:cSld>
  <p:clrMapOvr>
    <a:masterClrMapping/>
  </p:clrMapOvr>
  <p:transition>
    <p:fade/>
  </p:transition>
</p:sld>
</file>

<file path=ppt/slides/slide3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وَٱلْجَاهُ ٱلْعَظِيمُ</a:t>
            </a:r>
            <a:br>
              <a:rPr lang="en-US" i="1" dirty="0"/>
            </a:br>
            <a:r>
              <a:rPr lang="en-US" i="1" dirty="0" err="1"/>
              <a:t>waljahu</a:t>
            </a:r>
            <a:r>
              <a:rPr lang="en-US" i="1" dirty="0"/>
              <a:t> </a:t>
            </a:r>
            <a:r>
              <a:rPr lang="en-US" i="1" dirty="0" err="1"/>
              <a:t>al`azimu</a:t>
            </a:r>
            <a:br>
              <a:rPr lang="en-US" dirty="0"/>
            </a:br>
            <a:r>
              <a:rPr lang="en-US" dirty="0"/>
              <a:t>the topmost prestige</a:t>
            </a:r>
            <a:br>
              <a:rPr lang="en-US" dirty="0"/>
            </a:br>
            <a:endParaRPr lang="en-US" dirty="0"/>
          </a:p>
        </p:txBody>
      </p:sp>
      <p:sp>
        <p:nvSpPr>
          <p:cNvPr id="3" name="Subtitle 2"/>
          <p:cNvSpPr>
            <a:spLocks noGrp="1"/>
          </p:cNvSpPr>
          <p:nvPr>
            <p:ph type="subTitle" idx="1"/>
          </p:nvPr>
        </p:nvSpPr>
        <p:spPr/>
        <p:txBody>
          <a:bodyPr/>
          <a:lstStyle/>
          <a:p>
            <a:r>
              <a:rPr lang="ur-PK" dirty="0"/>
              <a:t>عظیم قائد</a:t>
            </a:r>
          </a:p>
          <a:p>
            <a:br>
              <a:rPr lang="ur-PK" dirty="0"/>
            </a:br>
            <a:endParaRPr lang="en-US" dirty="0"/>
          </a:p>
        </p:txBody>
      </p:sp>
    </p:spTree>
    <p:extLst>
      <p:ext uri="{BB962C8B-B14F-4D97-AF65-F5344CB8AC3E}">
        <p14:creationId xmlns:p14="http://schemas.microsoft.com/office/powerpoint/2010/main" val="726346438"/>
      </p:ext>
    </p:extLst>
  </p:cSld>
  <p:clrMapOvr>
    <a:masterClrMapping/>
  </p:clrMapOvr>
  <p:transition>
    <p:fade/>
  </p:transition>
</p:sld>
</file>

<file path=ppt/slides/slide3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br>
              <a:rPr lang="en-US" dirty="0"/>
            </a:br>
            <a:r>
              <a:rPr lang="ur-PK" dirty="0"/>
              <a:t>وَٱلشَّأْنُ ٱلْكَبِيرُ</a:t>
            </a:r>
            <a:br>
              <a:rPr lang="en-US" dirty="0"/>
            </a:br>
            <a:r>
              <a:rPr lang="en-US" i="1" dirty="0" err="1"/>
              <a:t>walshsha'nu</a:t>
            </a:r>
            <a:r>
              <a:rPr lang="en-US" i="1" dirty="0"/>
              <a:t> </a:t>
            </a:r>
            <a:r>
              <a:rPr lang="en-US" i="1" dirty="0" err="1"/>
              <a:t>alkabiru</a:t>
            </a:r>
            <a:br>
              <a:rPr lang="en-US" dirty="0"/>
            </a:br>
            <a:r>
              <a:rPr lang="en-US" dirty="0"/>
              <a:t>the supreme station,</a:t>
            </a:r>
            <a:br>
              <a:rPr lang="en-US" dirty="0"/>
            </a:br>
            <a:endParaRPr lang="en-US" dirty="0"/>
          </a:p>
        </p:txBody>
      </p:sp>
      <p:sp>
        <p:nvSpPr>
          <p:cNvPr id="3" name="Subtitle 2"/>
          <p:cNvSpPr>
            <a:spLocks noGrp="1"/>
          </p:cNvSpPr>
          <p:nvPr>
            <p:ph type="subTitle" idx="1"/>
          </p:nvPr>
        </p:nvSpPr>
        <p:spPr/>
        <p:txBody>
          <a:bodyPr/>
          <a:lstStyle/>
          <a:p>
            <a:r>
              <a:rPr lang="ur-PK" dirty="0"/>
              <a:t>اور اعلی درجہ</a:t>
            </a:r>
          </a:p>
          <a:p>
            <a:br>
              <a:rPr lang="ur-PK" dirty="0"/>
            </a:br>
            <a:endParaRPr lang="en-US" dirty="0"/>
          </a:p>
        </p:txBody>
      </p:sp>
    </p:spTree>
    <p:extLst>
      <p:ext uri="{BB962C8B-B14F-4D97-AF65-F5344CB8AC3E}">
        <p14:creationId xmlns:p14="http://schemas.microsoft.com/office/powerpoint/2010/main" val="340200615"/>
      </p:ext>
    </p:extLst>
  </p:cSld>
  <p:clrMapOvr>
    <a:masterClrMapping/>
  </p:clrMapOvr>
  <p:transition>
    <p:fade/>
  </p:transition>
</p:sld>
</file>

<file path=ppt/slides/slide3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وَٱلشَّفَاعَةُ ٱلْمَقْبُولَةُ</a:t>
            </a:r>
            <a:br>
              <a:rPr lang="ur-PK" dirty="0"/>
            </a:br>
            <a:r>
              <a:rPr lang="en-US" i="1" dirty="0" err="1"/>
              <a:t>walshshafa`atu</a:t>
            </a:r>
            <a:r>
              <a:rPr lang="en-US" i="1" dirty="0"/>
              <a:t> </a:t>
            </a:r>
            <a:r>
              <a:rPr lang="en-US" i="1" dirty="0" err="1"/>
              <a:t>almaqbulatu</a:t>
            </a:r>
            <a:br>
              <a:rPr lang="en-US" dirty="0"/>
            </a:br>
            <a:r>
              <a:rPr lang="en-US" dirty="0"/>
              <a:t>and the admitted intercession.</a:t>
            </a:r>
          </a:p>
        </p:txBody>
      </p:sp>
      <p:sp>
        <p:nvSpPr>
          <p:cNvPr id="3" name="Subtitle 2"/>
          <p:cNvSpPr>
            <a:spLocks noGrp="1"/>
          </p:cNvSpPr>
          <p:nvPr>
            <p:ph type="subTitle" idx="1"/>
          </p:nvPr>
        </p:nvSpPr>
        <p:spPr/>
        <p:txBody>
          <a:bodyPr/>
          <a:lstStyle/>
          <a:p>
            <a:r>
              <a:rPr lang="ur-PK" dirty="0"/>
              <a:t>اور داخل شفاعت</a:t>
            </a:r>
          </a:p>
          <a:p>
            <a:br>
              <a:rPr lang="ur-PK" dirty="0"/>
            </a:br>
            <a:endParaRPr lang="en-US" dirty="0"/>
          </a:p>
        </p:txBody>
      </p:sp>
    </p:spTree>
    <p:extLst>
      <p:ext uri="{BB962C8B-B14F-4D97-AF65-F5344CB8AC3E}">
        <p14:creationId xmlns:p14="http://schemas.microsoft.com/office/powerpoint/2010/main" val="3182169319"/>
      </p:ext>
    </p:extLst>
  </p:cSld>
  <p:clrMapOvr>
    <a:masterClrMapping/>
  </p:clrMapOvr>
  <p:transition>
    <p:fade/>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وَحُجَجِ ٱللَّهِ عَلَىٰ أَهْلِ ٱلدُّنْيَا</a:t>
            </a:r>
            <a:br>
              <a:rPr lang="en-US" dirty="0"/>
            </a:br>
            <a:r>
              <a:rPr lang="en-US" i="1" dirty="0" err="1"/>
              <a:t>wa</a:t>
            </a:r>
            <a:r>
              <a:rPr lang="en-US" i="1" dirty="0"/>
              <a:t> </a:t>
            </a:r>
            <a:r>
              <a:rPr lang="en-US" i="1" dirty="0" err="1"/>
              <a:t>hujaji</a:t>
            </a:r>
            <a:r>
              <a:rPr lang="en-US" i="1" dirty="0"/>
              <a:t> </a:t>
            </a:r>
            <a:r>
              <a:rPr lang="en-US" i="1" dirty="0" err="1"/>
              <a:t>allahi</a:t>
            </a:r>
            <a:r>
              <a:rPr lang="en-US" i="1" dirty="0"/>
              <a:t> `</a:t>
            </a:r>
            <a:r>
              <a:rPr lang="en-US" i="1" dirty="0" err="1"/>
              <a:t>ala</a:t>
            </a:r>
            <a:r>
              <a:rPr lang="en-US" i="1" dirty="0"/>
              <a:t> </a:t>
            </a:r>
            <a:r>
              <a:rPr lang="en-US" i="1" dirty="0" err="1"/>
              <a:t>ahli</a:t>
            </a:r>
            <a:r>
              <a:rPr lang="en-US" i="1" dirty="0"/>
              <a:t> </a:t>
            </a:r>
            <a:r>
              <a:rPr lang="en-US" i="1" dirty="0" err="1"/>
              <a:t>alddunya</a:t>
            </a:r>
            <a:br>
              <a:rPr lang="en-US" dirty="0"/>
            </a:br>
            <a:r>
              <a:rPr lang="en-US" dirty="0"/>
              <a:t>and the arguments of Allah against the inhabitants of the world,</a:t>
            </a:r>
          </a:p>
        </p:txBody>
      </p:sp>
      <p:sp>
        <p:nvSpPr>
          <p:cNvPr id="3" name="Subtitle 2"/>
          <p:cNvSpPr>
            <a:spLocks noGrp="1"/>
          </p:cNvSpPr>
          <p:nvPr>
            <p:ph type="subTitle" idx="1"/>
          </p:nvPr>
        </p:nvSpPr>
        <p:spPr>
          <a:xfrm>
            <a:off x="1828800" y="4191000"/>
            <a:ext cx="8534400" cy="1447800"/>
          </a:xfrm>
        </p:spPr>
        <p:txBody>
          <a:bodyPr/>
          <a:lstStyle/>
          <a:p>
            <a:r>
              <a:rPr lang="ur-PK" dirty="0"/>
              <a:t>دنیا کے رہائشیوں ، آخرت اور سابقہ ​​لوگوں کے خلاف اللہ کے فیصلہ کن دلائل</a:t>
            </a:r>
          </a:p>
          <a:p>
            <a:br>
              <a:rPr lang="ur-PK" dirty="0"/>
            </a:br>
            <a:endParaRPr lang="en-US" dirty="0"/>
          </a:p>
        </p:txBody>
      </p:sp>
    </p:spTree>
    <p:extLst>
      <p:ext uri="{BB962C8B-B14F-4D97-AF65-F5344CB8AC3E}">
        <p14:creationId xmlns:p14="http://schemas.microsoft.com/office/powerpoint/2010/main" val="2876629292"/>
      </p:ext>
    </p:extLst>
  </p:cSld>
  <p:clrMapOvr>
    <a:masterClrMapping/>
  </p:clrMapOvr>
  <p:transition>
    <p:fade/>
  </p:transition>
</p:sld>
</file>

<file path=ppt/slides/slide3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رَبَّنَا آمَنَّا بِمَا أَنْزَلْتَ</a:t>
            </a:r>
            <a:br>
              <a:rPr lang="en-US" dirty="0"/>
            </a:br>
            <a:r>
              <a:rPr lang="en-US" i="1" dirty="0" err="1"/>
              <a:t>rabbana</a:t>
            </a:r>
            <a:r>
              <a:rPr lang="en-US" i="1" dirty="0"/>
              <a:t> </a:t>
            </a:r>
            <a:r>
              <a:rPr lang="en-US" i="1" dirty="0" err="1"/>
              <a:t>amanna</a:t>
            </a:r>
            <a:r>
              <a:rPr lang="en-US" i="1" dirty="0"/>
              <a:t> </a:t>
            </a:r>
            <a:r>
              <a:rPr lang="en-US" i="1" dirty="0" err="1"/>
              <a:t>bima</a:t>
            </a:r>
            <a:r>
              <a:rPr lang="en-US" i="1" dirty="0"/>
              <a:t> </a:t>
            </a:r>
            <a:r>
              <a:rPr lang="en-US" i="1" dirty="0" err="1"/>
              <a:t>anzalta</a:t>
            </a:r>
            <a:br>
              <a:rPr lang="en-US" dirty="0"/>
            </a:br>
            <a:r>
              <a:rPr lang="en-US" dirty="0"/>
              <a:t>O our Lord, we believe in that which You have sent down</a:t>
            </a:r>
          </a:p>
        </p:txBody>
      </p:sp>
      <p:sp>
        <p:nvSpPr>
          <p:cNvPr id="3" name="Subtitle 2"/>
          <p:cNvSpPr>
            <a:spLocks noGrp="1"/>
          </p:cNvSpPr>
          <p:nvPr>
            <p:ph type="subTitle" idx="1"/>
          </p:nvPr>
        </p:nvSpPr>
        <p:spPr/>
        <p:txBody>
          <a:bodyPr/>
          <a:lstStyle/>
          <a:p>
            <a:br>
              <a:rPr lang="ur-PK" dirty="0"/>
            </a:br>
            <a:r>
              <a:rPr lang="ur-PK" dirty="0"/>
              <a:t>اے ہمارے پروردگار ، ہم اس پر یقین رکھتے </a:t>
            </a:r>
            <a:endParaRPr lang="en-US" dirty="0"/>
          </a:p>
        </p:txBody>
      </p:sp>
    </p:spTree>
    <p:extLst>
      <p:ext uri="{BB962C8B-B14F-4D97-AF65-F5344CB8AC3E}">
        <p14:creationId xmlns:p14="http://schemas.microsoft.com/office/powerpoint/2010/main" val="3753832145"/>
      </p:ext>
    </p:extLst>
  </p:cSld>
  <p:clrMapOvr>
    <a:masterClrMapping/>
  </p:clrMapOvr>
  <p:transition>
    <p:fade/>
  </p:transition>
</p:sld>
</file>

<file path=ppt/slides/slide3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وَٱتَّبَعْنَا ٱلرَّسُولَ</a:t>
            </a:r>
            <a:br>
              <a:rPr lang="en-US" dirty="0"/>
            </a:br>
            <a:r>
              <a:rPr lang="en-US" i="1" dirty="0" err="1"/>
              <a:t>wattaba`na</a:t>
            </a:r>
            <a:r>
              <a:rPr lang="en-US" i="1" dirty="0"/>
              <a:t> </a:t>
            </a:r>
            <a:r>
              <a:rPr lang="en-US" i="1" dirty="0" err="1"/>
              <a:t>alrrasula</a:t>
            </a:r>
            <a:br>
              <a:rPr lang="en-US" dirty="0"/>
            </a:br>
            <a:r>
              <a:rPr lang="en-US" dirty="0"/>
              <a:t>and we follow the Messenger;</a:t>
            </a:r>
            <a:br>
              <a:rPr lang="en-US" dirty="0"/>
            </a:br>
            <a:endParaRPr lang="en-US" dirty="0"/>
          </a:p>
        </p:txBody>
      </p:sp>
      <p:sp>
        <p:nvSpPr>
          <p:cNvPr id="3" name="Subtitle 2"/>
          <p:cNvSpPr>
            <a:spLocks noGrp="1"/>
          </p:cNvSpPr>
          <p:nvPr>
            <p:ph type="subTitle" idx="1"/>
          </p:nvPr>
        </p:nvSpPr>
        <p:spPr/>
        <p:txBody>
          <a:bodyPr/>
          <a:lstStyle/>
          <a:p>
            <a:r>
              <a:rPr lang="ur-PK" dirty="0"/>
              <a:t> جس کا تو نے رسول اللہ کی پیروی کیا ہے۔</a:t>
            </a:r>
            <a:endParaRPr lang="en-US" dirty="0"/>
          </a:p>
        </p:txBody>
      </p:sp>
    </p:spTree>
    <p:extLst>
      <p:ext uri="{BB962C8B-B14F-4D97-AF65-F5344CB8AC3E}">
        <p14:creationId xmlns:p14="http://schemas.microsoft.com/office/powerpoint/2010/main" val="2552356437"/>
      </p:ext>
    </p:extLst>
  </p:cSld>
  <p:clrMapOvr>
    <a:masterClrMapping/>
  </p:clrMapOvr>
  <p:transition>
    <p:fade/>
  </p:transition>
</p:sld>
</file>

<file path=ppt/slides/slide3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فَٱكْتُبْنَا مَعَ ٱلشَّاهِدِينَ</a:t>
            </a:r>
            <a:br>
              <a:rPr lang="en-US" dirty="0"/>
            </a:br>
            <a:r>
              <a:rPr lang="en-US" i="1" dirty="0" err="1"/>
              <a:t>faktubna</a:t>
            </a:r>
            <a:r>
              <a:rPr lang="en-US" i="1" dirty="0"/>
              <a:t> </a:t>
            </a:r>
            <a:r>
              <a:rPr lang="en-US" i="1" dirty="0" err="1"/>
              <a:t>ma`a</a:t>
            </a:r>
            <a:r>
              <a:rPr lang="en-US" i="1" dirty="0"/>
              <a:t> </a:t>
            </a:r>
            <a:r>
              <a:rPr lang="en-US" i="1" dirty="0" err="1"/>
              <a:t>alshshahidina</a:t>
            </a:r>
            <a:br>
              <a:rPr lang="en-US" dirty="0"/>
            </a:br>
            <a:r>
              <a:rPr lang="en-US" dirty="0"/>
              <a:t>so, write our names among those who bear witness</a:t>
            </a:r>
            <a:br>
              <a:rPr lang="en-US" dirty="0"/>
            </a:br>
            <a:endParaRPr lang="en-US" dirty="0"/>
          </a:p>
        </p:txBody>
      </p:sp>
      <p:sp>
        <p:nvSpPr>
          <p:cNvPr id="3" name="Subtitle 2"/>
          <p:cNvSpPr>
            <a:spLocks noGrp="1"/>
          </p:cNvSpPr>
          <p:nvPr>
            <p:ph type="subTitle" idx="1"/>
          </p:nvPr>
        </p:nvSpPr>
        <p:spPr/>
        <p:txBody>
          <a:bodyPr/>
          <a:lstStyle/>
          <a:p>
            <a:r>
              <a:rPr lang="ur-PK" dirty="0"/>
              <a:t>لہذا ہمارے نام ان لوگوں میں لکھیں جو گواہ ہیں</a:t>
            </a:r>
            <a:endParaRPr lang="en-US" dirty="0"/>
          </a:p>
        </p:txBody>
      </p:sp>
    </p:spTree>
    <p:extLst>
      <p:ext uri="{BB962C8B-B14F-4D97-AF65-F5344CB8AC3E}">
        <p14:creationId xmlns:p14="http://schemas.microsoft.com/office/powerpoint/2010/main" val="1780029257"/>
      </p:ext>
    </p:extLst>
  </p:cSld>
  <p:clrMapOvr>
    <a:masterClrMapping/>
  </p:clrMapOvr>
  <p:transition>
    <p:fade/>
  </p:transition>
</p:sld>
</file>

<file path=ppt/slides/slide3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br>
              <a:rPr lang="en-US" sz="4000" dirty="0"/>
            </a:br>
            <a:r>
              <a:rPr lang="ur-PK" sz="4000" dirty="0"/>
              <a:t>رَبَّنَا لَا تُزِغْ قُلُوبَنَا بَعْدَ إِذْ هَدَيْتَنَا</a:t>
            </a:r>
            <a:br>
              <a:rPr lang="en-US" sz="4000" dirty="0"/>
            </a:br>
            <a:r>
              <a:rPr lang="en-US" sz="4000" i="1" dirty="0" err="1"/>
              <a:t>rabbana</a:t>
            </a:r>
            <a:r>
              <a:rPr lang="en-US" sz="4000" i="1" dirty="0"/>
              <a:t> la </a:t>
            </a:r>
            <a:r>
              <a:rPr lang="en-US" sz="4000" i="1" dirty="0" err="1"/>
              <a:t>tuzigh</a:t>
            </a:r>
            <a:r>
              <a:rPr lang="en-US" sz="4000" i="1" dirty="0"/>
              <a:t> </a:t>
            </a:r>
            <a:r>
              <a:rPr lang="en-US" sz="4000" i="1" dirty="0" err="1"/>
              <a:t>qulubana</a:t>
            </a:r>
            <a:r>
              <a:rPr lang="en-US" sz="4000" i="1" dirty="0"/>
              <a:t> </a:t>
            </a:r>
            <a:r>
              <a:rPr lang="en-US" sz="4000" i="1" dirty="0" err="1"/>
              <a:t>ba`da</a:t>
            </a:r>
            <a:r>
              <a:rPr lang="en-US" sz="4000" i="1" dirty="0"/>
              <a:t> </a:t>
            </a:r>
            <a:r>
              <a:rPr lang="en-US" sz="4000" i="1" dirty="0" err="1"/>
              <a:t>idh</a:t>
            </a:r>
            <a:r>
              <a:rPr lang="en-US" sz="4000" i="1" dirty="0"/>
              <a:t> </a:t>
            </a:r>
            <a:r>
              <a:rPr lang="en-US" sz="4000" i="1" dirty="0" err="1"/>
              <a:t>hadaytana</a:t>
            </a:r>
            <a:br>
              <a:rPr lang="en-US" sz="4000" dirty="0"/>
            </a:br>
            <a:r>
              <a:rPr lang="en-US" sz="4000" dirty="0"/>
              <a:t>Our Lord, cause not our hearts to stray after You have guided us,</a:t>
            </a:r>
            <a:br>
              <a:rPr lang="en-US" sz="4000" dirty="0"/>
            </a:br>
            <a:endParaRPr lang="en-US" sz="4000" dirty="0"/>
          </a:p>
        </p:txBody>
      </p:sp>
      <p:sp>
        <p:nvSpPr>
          <p:cNvPr id="3" name="Subtitle 2"/>
          <p:cNvSpPr>
            <a:spLocks noGrp="1"/>
          </p:cNvSpPr>
          <p:nvPr>
            <p:ph type="subTitle" idx="1"/>
          </p:nvPr>
        </p:nvSpPr>
        <p:spPr>
          <a:xfrm>
            <a:off x="1828800" y="4572000"/>
            <a:ext cx="8534400" cy="1066800"/>
          </a:xfrm>
        </p:spPr>
        <p:txBody>
          <a:bodyPr/>
          <a:lstStyle/>
          <a:p>
            <a:r>
              <a:rPr lang="ur-PK" dirty="0"/>
              <a:t>ہمارے رب! ہمارے دلوں کو بھٹکنے کا سبب نہ بنو تاکہ تو ہماری رہنمائی کرے</a:t>
            </a:r>
            <a:endParaRPr lang="en-US" dirty="0"/>
          </a:p>
        </p:txBody>
      </p:sp>
    </p:spTree>
    <p:extLst>
      <p:ext uri="{BB962C8B-B14F-4D97-AF65-F5344CB8AC3E}">
        <p14:creationId xmlns:p14="http://schemas.microsoft.com/office/powerpoint/2010/main" val="2351209827"/>
      </p:ext>
    </p:extLst>
  </p:cSld>
  <p:clrMapOvr>
    <a:masterClrMapping/>
  </p:clrMapOvr>
  <p:transition>
    <p:fade/>
  </p:transition>
</p:sld>
</file>

<file path=ppt/slides/slide3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وَهَبْ لَنَا مِنْ لَدُنْكَ رَحْمَةً</a:t>
            </a:r>
            <a:br>
              <a:rPr lang="en-US" dirty="0"/>
            </a:br>
            <a:r>
              <a:rPr lang="en-US" i="1" dirty="0" err="1"/>
              <a:t>wa</a:t>
            </a:r>
            <a:r>
              <a:rPr lang="en-US" i="1" dirty="0"/>
              <a:t> </a:t>
            </a:r>
            <a:r>
              <a:rPr lang="en-US" i="1" dirty="0" err="1"/>
              <a:t>hab</a:t>
            </a:r>
            <a:r>
              <a:rPr lang="en-US" i="1" dirty="0"/>
              <a:t> </a:t>
            </a:r>
            <a:r>
              <a:rPr lang="en-US" i="1" dirty="0" err="1"/>
              <a:t>lana</a:t>
            </a:r>
            <a:r>
              <a:rPr lang="en-US" i="1" dirty="0"/>
              <a:t> min </a:t>
            </a:r>
            <a:r>
              <a:rPr lang="en-US" i="1" dirty="0" err="1"/>
              <a:t>ladunka</a:t>
            </a:r>
            <a:r>
              <a:rPr lang="en-US" i="1" dirty="0"/>
              <a:t> </a:t>
            </a:r>
            <a:r>
              <a:rPr lang="en-US" i="1" dirty="0" err="1"/>
              <a:t>rahmatan</a:t>
            </a:r>
            <a:br>
              <a:rPr lang="en-US" dirty="0"/>
            </a:br>
            <a:r>
              <a:rPr lang="en-US" dirty="0"/>
              <a:t>and bestow upon us mercy from Your Presence.</a:t>
            </a:r>
            <a:br>
              <a:rPr lang="en-US" dirty="0"/>
            </a:br>
            <a:endParaRPr lang="en-US" dirty="0"/>
          </a:p>
        </p:txBody>
      </p:sp>
      <p:sp>
        <p:nvSpPr>
          <p:cNvPr id="3" name="Subtitle 2"/>
          <p:cNvSpPr>
            <a:spLocks noGrp="1"/>
          </p:cNvSpPr>
          <p:nvPr>
            <p:ph type="subTitle" idx="1"/>
          </p:nvPr>
        </p:nvSpPr>
        <p:spPr/>
        <p:txBody>
          <a:bodyPr/>
          <a:lstStyle/>
          <a:p>
            <a:r>
              <a:rPr lang="ur-PK" dirty="0"/>
              <a:t> اور اپنی رحمت کو اپنی موجودگی سے عطا کرے۔</a:t>
            </a:r>
            <a:endParaRPr lang="en-US" dirty="0"/>
          </a:p>
        </p:txBody>
      </p:sp>
    </p:spTree>
    <p:extLst>
      <p:ext uri="{BB962C8B-B14F-4D97-AF65-F5344CB8AC3E}">
        <p14:creationId xmlns:p14="http://schemas.microsoft.com/office/powerpoint/2010/main" val="2706534922"/>
      </p:ext>
    </p:extLst>
  </p:cSld>
  <p:clrMapOvr>
    <a:masterClrMapping/>
  </p:clrMapOvr>
  <p:transition>
    <p:fade/>
  </p:transition>
</p:sld>
</file>

<file path=ppt/slides/slide3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2133600"/>
            <a:ext cx="10363200" cy="1470025"/>
          </a:xfrm>
        </p:spPr>
        <p:txBody>
          <a:bodyPr/>
          <a:lstStyle/>
          <a:p>
            <a:r>
              <a:rPr lang="ur-PK" dirty="0"/>
              <a:t>إِنَّكَ أَنْتَ ٱلْوَهَّابُ</a:t>
            </a:r>
            <a:br>
              <a:rPr lang="en-US" i="1" dirty="0"/>
            </a:br>
            <a:r>
              <a:rPr lang="en-US" i="1" dirty="0" err="1"/>
              <a:t>innaka</a:t>
            </a:r>
            <a:r>
              <a:rPr lang="en-US" i="1" dirty="0"/>
              <a:t> anta </a:t>
            </a:r>
            <a:r>
              <a:rPr lang="en-US" i="1" dirty="0" err="1"/>
              <a:t>alwahhabu</a:t>
            </a:r>
            <a:br>
              <a:rPr lang="en-US" dirty="0"/>
            </a:br>
            <a:r>
              <a:rPr lang="en-US" dirty="0"/>
              <a:t>Lo! You, only You, are the </a:t>
            </a:r>
            <a:r>
              <a:rPr lang="en-US" dirty="0" err="1"/>
              <a:t>Bestower</a:t>
            </a:r>
            <a:r>
              <a:rPr lang="en-US" dirty="0"/>
              <a:t>.</a:t>
            </a:r>
            <a:br>
              <a:rPr lang="en-US" dirty="0"/>
            </a:br>
            <a:endParaRPr lang="en-US" dirty="0"/>
          </a:p>
        </p:txBody>
      </p:sp>
      <p:sp>
        <p:nvSpPr>
          <p:cNvPr id="3" name="Subtitle 2"/>
          <p:cNvSpPr>
            <a:spLocks noGrp="1"/>
          </p:cNvSpPr>
          <p:nvPr>
            <p:ph type="subTitle" idx="1"/>
          </p:nvPr>
        </p:nvSpPr>
        <p:spPr/>
        <p:txBody>
          <a:bodyPr/>
          <a:lstStyle/>
          <a:p>
            <a:r>
              <a:rPr lang="ur-PK" dirty="0"/>
              <a:t> صرف تو ہی عطا کرنے والا ہے۔</a:t>
            </a:r>
            <a:endParaRPr lang="en-US" dirty="0"/>
          </a:p>
        </p:txBody>
      </p:sp>
    </p:spTree>
    <p:extLst>
      <p:ext uri="{BB962C8B-B14F-4D97-AF65-F5344CB8AC3E}">
        <p14:creationId xmlns:p14="http://schemas.microsoft.com/office/powerpoint/2010/main" val="1593876260"/>
      </p:ext>
    </p:extLst>
  </p:cSld>
  <p:clrMapOvr>
    <a:masterClrMapping/>
  </p:clrMapOvr>
  <p:transition>
    <p:fade/>
  </p:transition>
</p:sld>
</file>

<file path=ppt/slides/slide3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سُبْحَانَ رَبِّنَا</a:t>
            </a:r>
            <a:br>
              <a:rPr lang="en-US" i="1" dirty="0"/>
            </a:br>
            <a:r>
              <a:rPr lang="en-US" i="1" dirty="0" err="1"/>
              <a:t>subhana</a:t>
            </a:r>
            <a:r>
              <a:rPr lang="en-US" i="1" dirty="0"/>
              <a:t> </a:t>
            </a:r>
            <a:r>
              <a:rPr lang="en-US" i="1" dirty="0" err="1"/>
              <a:t>rabbina</a:t>
            </a:r>
            <a:br>
              <a:rPr lang="en-US" dirty="0"/>
            </a:br>
            <a:r>
              <a:rPr lang="en-US" dirty="0"/>
              <a:t>Glory be to our Lord</a:t>
            </a:r>
            <a:br>
              <a:rPr lang="en-US" dirty="0"/>
            </a:br>
            <a:endParaRPr lang="en-US" dirty="0"/>
          </a:p>
        </p:txBody>
      </p:sp>
      <p:sp>
        <p:nvSpPr>
          <p:cNvPr id="3" name="Subtitle 2"/>
          <p:cNvSpPr>
            <a:spLocks noGrp="1"/>
          </p:cNvSpPr>
          <p:nvPr>
            <p:ph type="subTitle" idx="1"/>
          </p:nvPr>
        </p:nvSpPr>
        <p:spPr/>
        <p:txBody>
          <a:bodyPr/>
          <a:lstStyle/>
          <a:p>
            <a:r>
              <a:rPr lang="ur-PK" dirty="0"/>
              <a:t>پاک ہے ہمارے رب کی حقیقت</a:t>
            </a:r>
            <a:endParaRPr lang="en-US" dirty="0"/>
          </a:p>
        </p:txBody>
      </p:sp>
    </p:spTree>
    <p:extLst>
      <p:ext uri="{BB962C8B-B14F-4D97-AF65-F5344CB8AC3E}">
        <p14:creationId xmlns:p14="http://schemas.microsoft.com/office/powerpoint/2010/main" val="3633013491"/>
      </p:ext>
    </p:extLst>
  </p:cSld>
  <p:clrMapOvr>
    <a:masterClrMapping/>
  </p:clrMapOvr>
  <p:transition>
    <p:fade/>
  </p:transition>
</p:sld>
</file>

<file path=ppt/slides/slide3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br>
              <a:rPr lang="en-US" dirty="0"/>
            </a:br>
            <a:r>
              <a:rPr lang="ur-PK" dirty="0"/>
              <a:t>إِنْ كَانَ وَعْدُ رَبِّنَا لَمَفْعُولاًَ</a:t>
            </a:r>
            <a:br>
              <a:rPr lang="en-US" dirty="0"/>
            </a:br>
            <a:r>
              <a:rPr lang="en-US" i="1" dirty="0"/>
              <a:t>in kana </a:t>
            </a:r>
            <a:r>
              <a:rPr lang="en-US" i="1" dirty="0" err="1"/>
              <a:t>wa`du</a:t>
            </a:r>
            <a:r>
              <a:rPr lang="en-US" i="1" dirty="0"/>
              <a:t> </a:t>
            </a:r>
            <a:r>
              <a:rPr lang="en-US" i="1" dirty="0" err="1"/>
              <a:t>rabbina</a:t>
            </a:r>
            <a:r>
              <a:rPr lang="en-US" i="1" dirty="0"/>
              <a:t> </a:t>
            </a:r>
            <a:r>
              <a:rPr lang="en-US" i="1" dirty="0" err="1"/>
              <a:t>lamaf`ulan</a:t>
            </a:r>
            <a:br>
              <a:rPr lang="en-US" dirty="0"/>
            </a:br>
            <a:r>
              <a:rPr lang="en-US" dirty="0"/>
              <a:t>for in fact the promise of our Lord immediately takes effect.</a:t>
            </a:r>
            <a:br>
              <a:rPr lang="en-US" dirty="0"/>
            </a:br>
            <a:endParaRPr lang="en-US" dirty="0"/>
          </a:p>
        </p:txBody>
      </p:sp>
      <p:sp>
        <p:nvSpPr>
          <p:cNvPr id="3" name="Subtitle 2"/>
          <p:cNvSpPr>
            <a:spLocks noGrp="1"/>
          </p:cNvSpPr>
          <p:nvPr>
            <p:ph type="subTitle" idx="1"/>
          </p:nvPr>
        </p:nvSpPr>
        <p:spPr>
          <a:xfrm>
            <a:off x="1828800" y="4267200"/>
            <a:ext cx="8534400" cy="1371600"/>
          </a:xfrm>
        </p:spPr>
        <p:txBody>
          <a:bodyPr/>
          <a:lstStyle/>
          <a:p>
            <a:r>
              <a:rPr lang="ur-PK" dirty="0"/>
              <a:t>میں ہمارے رب کا وعدہ فورا. ہی نافذ ہوجاتا ہے</a:t>
            </a:r>
            <a:endParaRPr lang="en-US" dirty="0"/>
          </a:p>
        </p:txBody>
      </p:sp>
    </p:spTree>
    <p:extLst>
      <p:ext uri="{BB962C8B-B14F-4D97-AF65-F5344CB8AC3E}">
        <p14:creationId xmlns:p14="http://schemas.microsoft.com/office/powerpoint/2010/main" val="625307363"/>
      </p:ext>
    </p:extLst>
  </p:cSld>
  <p:clrMapOvr>
    <a:masterClrMapping/>
  </p:clrMapOvr>
  <p:transition>
    <p:fade/>
  </p:transition>
</p:sld>
</file>

<file path=ppt/slides/slide3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يَا وَلِيَّ ٱللَّهِ</a:t>
            </a:r>
            <a:br>
              <a:rPr lang="en-US" dirty="0"/>
            </a:br>
            <a:r>
              <a:rPr lang="en-US" i="1" dirty="0" err="1"/>
              <a:t>ya</a:t>
            </a:r>
            <a:r>
              <a:rPr lang="en-US" i="1" dirty="0"/>
              <a:t> </a:t>
            </a:r>
            <a:r>
              <a:rPr lang="en-US" i="1" dirty="0" err="1"/>
              <a:t>waliyya</a:t>
            </a:r>
            <a:r>
              <a:rPr lang="en-US" i="1" dirty="0"/>
              <a:t> </a:t>
            </a:r>
            <a:r>
              <a:rPr lang="en-US" i="1" dirty="0" err="1"/>
              <a:t>allahi</a:t>
            </a:r>
            <a:br>
              <a:rPr lang="en-US" dirty="0"/>
            </a:br>
            <a:r>
              <a:rPr lang="en-US" dirty="0"/>
              <a:t>O vicegerent of Allah!( )</a:t>
            </a:r>
            <a:br>
              <a:rPr lang="en-US" dirty="0"/>
            </a:br>
            <a:endParaRPr lang="en-US" dirty="0"/>
          </a:p>
        </p:txBody>
      </p:sp>
      <p:sp>
        <p:nvSpPr>
          <p:cNvPr id="3" name="Subtitle 2"/>
          <p:cNvSpPr>
            <a:spLocks noGrp="1"/>
          </p:cNvSpPr>
          <p:nvPr>
            <p:ph type="subTitle" idx="1"/>
          </p:nvPr>
        </p:nvSpPr>
        <p:spPr/>
        <p:txBody>
          <a:bodyPr/>
          <a:lstStyle/>
          <a:p>
            <a:r>
              <a:rPr lang="ur-PK" dirty="0"/>
              <a:t>اے اللہ کے قابل بھروسہ نمائندہ</a:t>
            </a:r>
          </a:p>
          <a:p>
            <a:br>
              <a:rPr lang="ur-PK" dirty="0"/>
            </a:br>
            <a:endParaRPr lang="en-US" dirty="0"/>
          </a:p>
        </p:txBody>
      </p:sp>
    </p:spTree>
    <p:extLst>
      <p:ext uri="{BB962C8B-B14F-4D97-AF65-F5344CB8AC3E}">
        <p14:creationId xmlns:p14="http://schemas.microsoft.com/office/powerpoint/2010/main" val="908157019"/>
      </p:ext>
    </p:extLst>
  </p:cSld>
  <p:clrMapOvr>
    <a:masterClrMapping/>
  </p:clrMapOvr>
  <p:transition>
    <p:fade/>
  </p:transition>
</p:sld>
</file>

<file path=ppt/slides/slide3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إِنَّ بَيْنِي وَبيْنَ ٱللَّهِ عَزَّ وَجَلَّ ذُنُوباً</a:t>
            </a:r>
            <a:br>
              <a:rPr lang="en-US" i="1" dirty="0"/>
            </a:br>
            <a:r>
              <a:rPr lang="en-US" i="1" dirty="0" err="1"/>
              <a:t>inna</a:t>
            </a:r>
            <a:r>
              <a:rPr lang="en-US" i="1" dirty="0"/>
              <a:t> </a:t>
            </a:r>
            <a:r>
              <a:rPr lang="en-US" i="1" dirty="0" err="1"/>
              <a:t>bayni</a:t>
            </a:r>
            <a:r>
              <a:rPr lang="en-US" i="1" dirty="0"/>
              <a:t> </a:t>
            </a:r>
            <a:r>
              <a:rPr lang="en-US" i="1" dirty="0" err="1"/>
              <a:t>wa</a:t>
            </a:r>
            <a:r>
              <a:rPr lang="en-US" i="1" dirty="0"/>
              <a:t> </a:t>
            </a:r>
            <a:r>
              <a:rPr lang="en-US" i="1" dirty="0" err="1"/>
              <a:t>bayna</a:t>
            </a:r>
            <a:r>
              <a:rPr lang="en-US" i="1" dirty="0"/>
              <a:t> </a:t>
            </a:r>
            <a:r>
              <a:rPr lang="en-US" i="1" dirty="0" err="1"/>
              <a:t>allahi</a:t>
            </a:r>
            <a:r>
              <a:rPr lang="en-US" i="1" dirty="0"/>
              <a:t> `</a:t>
            </a:r>
            <a:r>
              <a:rPr lang="en-US" i="1" dirty="0" err="1"/>
              <a:t>azza</a:t>
            </a:r>
            <a:r>
              <a:rPr lang="en-US" i="1" dirty="0"/>
              <a:t> </a:t>
            </a:r>
            <a:r>
              <a:rPr lang="en-US" i="1" dirty="0" err="1"/>
              <a:t>wa</a:t>
            </a:r>
            <a:r>
              <a:rPr lang="en-US" i="1" dirty="0"/>
              <a:t> </a:t>
            </a:r>
            <a:r>
              <a:rPr lang="en-US" i="1" dirty="0" err="1"/>
              <a:t>jalla</a:t>
            </a:r>
            <a:r>
              <a:rPr lang="en-US" i="1" dirty="0"/>
              <a:t> </a:t>
            </a:r>
            <a:r>
              <a:rPr lang="en-US" i="1" dirty="0" err="1"/>
              <a:t>dhunuban</a:t>
            </a:r>
            <a:br>
              <a:rPr lang="en-US" dirty="0"/>
            </a:br>
            <a:r>
              <a:rPr lang="en-US" dirty="0"/>
              <a:t>There stand between me and Allah the Almighty and All-majestic, sins</a:t>
            </a:r>
            <a:br>
              <a:rPr lang="en-US" dirty="0"/>
            </a:br>
            <a:endParaRPr lang="en-US" dirty="0"/>
          </a:p>
        </p:txBody>
      </p:sp>
      <p:sp>
        <p:nvSpPr>
          <p:cNvPr id="3" name="Subtitle 2"/>
          <p:cNvSpPr>
            <a:spLocks noGrp="1"/>
          </p:cNvSpPr>
          <p:nvPr>
            <p:ph type="subTitle" idx="1"/>
          </p:nvPr>
        </p:nvSpPr>
        <p:spPr>
          <a:xfrm>
            <a:off x="1828800" y="4114800"/>
            <a:ext cx="8534400" cy="1524000"/>
          </a:xfrm>
        </p:spPr>
        <p:txBody>
          <a:bodyPr/>
          <a:lstStyle/>
          <a:p>
            <a:r>
              <a:rPr lang="ur-PK" dirty="0"/>
              <a:t>مجھے اللہ سے جدا کرنے والی غلطیوں کی راہ میں حائل رکاوٹیں ختم نہیں کی جاسکتی ہیں ،</a:t>
            </a:r>
            <a:endParaRPr lang="en-US" dirty="0"/>
          </a:p>
        </p:txBody>
      </p:sp>
    </p:spTree>
    <p:extLst>
      <p:ext uri="{BB962C8B-B14F-4D97-AF65-F5344CB8AC3E}">
        <p14:creationId xmlns:p14="http://schemas.microsoft.com/office/powerpoint/2010/main" val="1542185756"/>
      </p:ext>
    </p:extLst>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217017"/>
            <a:ext cx="10363200" cy="1470025"/>
          </a:xfrm>
        </p:spPr>
        <p:txBody>
          <a:bodyPr/>
          <a:lstStyle/>
          <a:p>
            <a:r>
              <a:rPr lang="ur-PK" dirty="0"/>
              <a:t>أ</a:t>
            </a:r>
            <a:r>
              <a:rPr lang="ur-PK" sz="6600" dirty="0"/>
              <a:t>َشْهَدُ أَنْ لاَ إِلٰهَ إِلاَّ ٱللَّهُ</a:t>
            </a:r>
            <a:br>
              <a:rPr lang="en-US" dirty="0"/>
            </a:br>
            <a:br>
              <a:rPr lang="en-US" dirty="0"/>
            </a:br>
            <a:r>
              <a:rPr lang="en-US" sz="2400" dirty="0"/>
              <a:t>I bear witness that there is no god save Allah,</a:t>
            </a:r>
            <a:br>
              <a:rPr lang="en-US" dirty="0"/>
            </a:br>
            <a:endParaRPr lang="en-US" dirty="0"/>
          </a:p>
        </p:txBody>
      </p:sp>
      <p:sp>
        <p:nvSpPr>
          <p:cNvPr id="3" name="Subtitle 2"/>
          <p:cNvSpPr>
            <a:spLocks noGrp="1"/>
          </p:cNvSpPr>
          <p:nvPr>
            <p:ph type="subTitle" idx="1"/>
          </p:nvPr>
        </p:nvSpPr>
        <p:spPr>
          <a:xfrm>
            <a:off x="1680358" y="4873871"/>
            <a:ext cx="8760032" cy="1470025"/>
          </a:xfrm>
        </p:spPr>
        <p:txBody>
          <a:bodyPr/>
          <a:lstStyle/>
          <a:p>
            <a:r>
              <a:rPr lang="ur-PK" sz="3600" dirty="0"/>
              <a:t>میں گواہی دیتا ہوں کہ اللہ کے سوا کوئی معبود نہیں ہے</a:t>
            </a:r>
            <a:endParaRPr lang="en-US" sz="3600" dirty="0"/>
          </a:p>
          <a:p>
            <a:endParaRPr lang="en-US" sz="2400" i="1" dirty="0"/>
          </a:p>
          <a:p>
            <a:r>
              <a:rPr lang="en-US" sz="2400" i="1" dirty="0" err="1"/>
              <a:t>ashhadu</a:t>
            </a:r>
            <a:r>
              <a:rPr lang="en-US" sz="2400" i="1" dirty="0"/>
              <a:t> an la </a:t>
            </a:r>
            <a:r>
              <a:rPr lang="en-US" sz="2400" i="1" dirty="0" err="1"/>
              <a:t>ilaha</a:t>
            </a:r>
            <a:r>
              <a:rPr lang="en-US" sz="2400" i="1" dirty="0"/>
              <a:t> </a:t>
            </a:r>
            <a:r>
              <a:rPr lang="en-US" sz="2400" i="1" dirty="0" err="1"/>
              <a:t>illa</a:t>
            </a:r>
            <a:r>
              <a:rPr lang="en-US" sz="2400" i="1" dirty="0"/>
              <a:t> </a:t>
            </a:r>
            <a:r>
              <a:rPr lang="en-US" sz="2400" i="1" dirty="0" err="1"/>
              <a:t>allahu</a:t>
            </a:r>
            <a:br>
              <a:rPr lang="en-US" dirty="0"/>
            </a:br>
            <a:br>
              <a:rPr lang="ur-PK" dirty="0"/>
            </a:br>
            <a:endParaRPr lang="en-US" dirty="0"/>
          </a:p>
        </p:txBody>
      </p:sp>
    </p:spTree>
    <p:extLst>
      <p:ext uri="{BB962C8B-B14F-4D97-AF65-F5344CB8AC3E}">
        <p14:creationId xmlns:p14="http://schemas.microsoft.com/office/powerpoint/2010/main" val="4056405309"/>
      </p:ext>
    </p:extLst>
  </p:cSld>
  <p:clrMapOvr>
    <a:masterClrMapping/>
  </p:clrMapOvr>
  <p:transition>
    <p:fade/>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وَٱلْآخِرَةِ وَٱلْأُولَىٰ</a:t>
            </a:r>
            <a:br>
              <a:rPr lang="en-US" dirty="0"/>
            </a:br>
            <a:r>
              <a:rPr lang="en-US" i="1" dirty="0" err="1"/>
              <a:t>wal-akhirati</a:t>
            </a:r>
            <a:r>
              <a:rPr lang="en-US" i="1" dirty="0"/>
              <a:t> </a:t>
            </a:r>
            <a:r>
              <a:rPr lang="en-US" i="1" dirty="0" err="1"/>
              <a:t>wal-ula</a:t>
            </a:r>
            <a:br>
              <a:rPr lang="en-US" dirty="0"/>
            </a:br>
            <a:r>
              <a:rPr lang="en-US" dirty="0"/>
              <a:t>the Hereafter, and the former world.</a:t>
            </a:r>
          </a:p>
        </p:txBody>
      </p:sp>
      <p:sp>
        <p:nvSpPr>
          <p:cNvPr id="3" name="Subtitle 2"/>
          <p:cNvSpPr>
            <a:spLocks noGrp="1"/>
          </p:cNvSpPr>
          <p:nvPr>
            <p:ph type="subTitle" idx="1"/>
          </p:nvPr>
        </p:nvSpPr>
        <p:spPr/>
        <p:txBody>
          <a:bodyPr/>
          <a:lstStyle/>
          <a:p>
            <a:r>
              <a:rPr lang="ur-PK" dirty="0"/>
              <a:t>اور آخری اور پہلا</a:t>
            </a:r>
          </a:p>
          <a:p>
            <a:br>
              <a:rPr lang="ur-PK" dirty="0"/>
            </a:br>
            <a:endParaRPr lang="en-US" dirty="0"/>
          </a:p>
        </p:txBody>
      </p:sp>
    </p:spTree>
    <p:extLst>
      <p:ext uri="{BB962C8B-B14F-4D97-AF65-F5344CB8AC3E}">
        <p14:creationId xmlns:p14="http://schemas.microsoft.com/office/powerpoint/2010/main" val="2506551356"/>
      </p:ext>
    </p:extLst>
  </p:cSld>
  <p:clrMapOvr>
    <a:masterClrMapping/>
  </p:clrMapOvr>
  <p:transition>
    <p:fade/>
  </p:transition>
</p:sld>
</file>

<file path=ppt/slides/slide4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لَا يَأْتِي عَلَيْهَا إِلَّا رِضَاكُمْ</a:t>
            </a:r>
            <a:br>
              <a:rPr lang="en-US" dirty="0"/>
            </a:br>
            <a:r>
              <a:rPr lang="en-US" i="1" dirty="0"/>
              <a:t>la </a:t>
            </a:r>
            <a:r>
              <a:rPr lang="en-US" i="1" dirty="0" err="1"/>
              <a:t>ya'ti</a:t>
            </a:r>
            <a:r>
              <a:rPr lang="en-US" i="1" dirty="0"/>
              <a:t> `</a:t>
            </a:r>
            <a:r>
              <a:rPr lang="en-US" i="1" dirty="0" err="1"/>
              <a:t>alayha</a:t>
            </a:r>
            <a:r>
              <a:rPr lang="en-US" i="1" dirty="0"/>
              <a:t> </a:t>
            </a:r>
            <a:r>
              <a:rPr lang="en-US" i="1" dirty="0" err="1"/>
              <a:t>illa</a:t>
            </a:r>
            <a:r>
              <a:rPr lang="en-US" i="1" dirty="0"/>
              <a:t> </a:t>
            </a:r>
            <a:r>
              <a:rPr lang="en-US" i="1" dirty="0" err="1"/>
              <a:t>ridakum</a:t>
            </a:r>
            <a:br>
              <a:rPr lang="en-US" dirty="0"/>
            </a:br>
            <a:r>
              <a:rPr lang="en-US" dirty="0"/>
              <a:t>that cannot be demolished except by attaining your satisfaction.</a:t>
            </a:r>
            <a:br>
              <a:rPr lang="en-US" dirty="0"/>
            </a:br>
            <a:endParaRPr lang="en-US" dirty="0"/>
          </a:p>
        </p:txBody>
      </p:sp>
      <p:sp>
        <p:nvSpPr>
          <p:cNvPr id="3" name="Subtitle 2"/>
          <p:cNvSpPr>
            <a:spLocks noGrp="1"/>
          </p:cNvSpPr>
          <p:nvPr>
            <p:ph type="subTitle" idx="1"/>
          </p:nvPr>
        </p:nvSpPr>
        <p:spPr/>
        <p:txBody>
          <a:bodyPr/>
          <a:lstStyle/>
          <a:p>
            <a:r>
              <a:rPr lang="ur-PK" dirty="0"/>
              <a:t>اس سے آپ کا اطمینان حاصل ہوسکتا ہے</a:t>
            </a:r>
            <a:endParaRPr lang="en-US" dirty="0"/>
          </a:p>
        </p:txBody>
      </p:sp>
    </p:spTree>
    <p:extLst>
      <p:ext uri="{BB962C8B-B14F-4D97-AF65-F5344CB8AC3E}">
        <p14:creationId xmlns:p14="http://schemas.microsoft.com/office/powerpoint/2010/main" val="3736974753"/>
      </p:ext>
    </p:extLst>
  </p:cSld>
  <p:clrMapOvr>
    <a:masterClrMapping/>
  </p:clrMapOvr>
  <p:transition>
    <p:fade/>
  </p:transition>
</p:sld>
</file>

<file path=ppt/slides/slide4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فَبِحَقِّ مَنِ ٱئْتَمَنَكُمْ عَلَىٰ سِرِّهِ</a:t>
            </a:r>
            <a:br>
              <a:rPr lang="en-US" dirty="0"/>
            </a:br>
            <a:r>
              <a:rPr lang="en-US" i="1" dirty="0" err="1"/>
              <a:t>fabihaqqi</a:t>
            </a:r>
            <a:r>
              <a:rPr lang="en-US" i="1" dirty="0"/>
              <a:t> man </a:t>
            </a:r>
            <a:r>
              <a:rPr lang="en-US" i="1" dirty="0" err="1"/>
              <a:t>i'tamanakum</a:t>
            </a:r>
            <a:r>
              <a:rPr lang="en-US" i="1" dirty="0"/>
              <a:t> `</a:t>
            </a:r>
            <a:r>
              <a:rPr lang="en-US" i="1" dirty="0" err="1"/>
              <a:t>ala</a:t>
            </a:r>
            <a:r>
              <a:rPr lang="en-US" i="1" dirty="0"/>
              <a:t> </a:t>
            </a:r>
            <a:r>
              <a:rPr lang="en-US" i="1" dirty="0" err="1"/>
              <a:t>sirrihi</a:t>
            </a:r>
            <a:br>
              <a:rPr lang="en-US" dirty="0"/>
            </a:br>
            <a:r>
              <a:rPr lang="en-US" dirty="0"/>
              <a:t>Therefore, [I beseech you] in the name of the One Who has entrusted you with His secret,</a:t>
            </a:r>
            <a:br>
              <a:rPr lang="en-US" dirty="0"/>
            </a:br>
            <a:endParaRPr lang="en-US" dirty="0"/>
          </a:p>
        </p:txBody>
      </p:sp>
      <p:sp>
        <p:nvSpPr>
          <p:cNvPr id="3" name="Subtitle 2"/>
          <p:cNvSpPr>
            <a:spLocks noGrp="1"/>
          </p:cNvSpPr>
          <p:nvPr>
            <p:ph type="subTitle" idx="1"/>
          </p:nvPr>
        </p:nvSpPr>
        <p:spPr>
          <a:xfrm>
            <a:off x="1828800" y="4191000"/>
            <a:ext cx="8534400" cy="1447800"/>
          </a:xfrm>
        </p:spPr>
        <p:txBody>
          <a:bodyPr/>
          <a:lstStyle/>
          <a:p>
            <a:r>
              <a:rPr lang="ur-PK" dirty="0"/>
              <a:t>لہذا خدائی اختیار کے نام پر آپ کو تفویض کیا گیا</a:t>
            </a:r>
          </a:p>
          <a:p>
            <a:br>
              <a:rPr lang="ur-PK" dirty="0"/>
            </a:br>
            <a:endParaRPr lang="en-US" dirty="0"/>
          </a:p>
        </p:txBody>
      </p:sp>
    </p:spTree>
    <p:extLst>
      <p:ext uri="{BB962C8B-B14F-4D97-AF65-F5344CB8AC3E}">
        <p14:creationId xmlns:p14="http://schemas.microsoft.com/office/powerpoint/2010/main" val="228019838"/>
      </p:ext>
    </p:extLst>
  </p:cSld>
  <p:clrMapOvr>
    <a:masterClrMapping/>
  </p:clrMapOvr>
  <p:transition>
    <p:fade/>
  </p:transition>
</p:sld>
</file>

<file path=ppt/slides/slide4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وَٱسْتَرْعَاكُمْ أَمْرَ خَلْقِهِ</a:t>
            </a:r>
            <a:br>
              <a:rPr lang="en-US" dirty="0"/>
            </a:br>
            <a:r>
              <a:rPr lang="en-US" i="1" dirty="0" err="1"/>
              <a:t>wastar`akum</a:t>
            </a:r>
            <a:r>
              <a:rPr lang="en-US" i="1" dirty="0"/>
              <a:t> </a:t>
            </a:r>
            <a:r>
              <a:rPr lang="en-US" i="1" dirty="0" err="1"/>
              <a:t>amra</a:t>
            </a:r>
            <a:r>
              <a:rPr lang="en-US" i="1" dirty="0"/>
              <a:t> </a:t>
            </a:r>
            <a:r>
              <a:rPr lang="en-US" i="1" dirty="0" err="1"/>
              <a:t>khalqihi</a:t>
            </a:r>
            <a:br>
              <a:rPr lang="en-US" dirty="0"/>
            </a:br>
            <a:r>
              <a:rPr lang="en-US" dirty="0"/>
              <a:t>assigned you to supervise the affairs of His creatures,</a:t>
            </a:r>
            <a:br>
              <a:rPr lang="en-US" dirty="0"/>
            </a:br>
            <a:endParaRPr lang="en-US" dirty="0"/>
          </a:p>
        </p:txBody>
      </p:sp>
      <p:sp>
        <p:nvSpPr>
          <p:cNvPr id="3" name="Subtitle 2"/>
          <p:cNvSpPr>
            <a:spLocks noGrp="1"/>
          </p:cNvSpPr>
          <p:nvPr>
            <p:ph type="subTitle" idx="1"/>
          </p:nvPr>
        </p:nvSpPr>
        <p:spPr/>
        <p:txBody>
          <a:bodyPr/>
          <a:lstStyle/>
          <a:p>
            <a:r>
              <a:rPr lang="ur-PK" dirty="0"/>
              <a:t>آپ کے سپرد انسانی معاشرے کی انتظامیہ</a:t>
            </a:r>
          </a:p>
          <a:p>
            <a:br>
              <a:rPr lang="ur-PK" dirty="0"/>
            </a:br>
            <a:endParaRPr lang="en-US" dirty="0"/>
          </a:p>
        </p:txBody>
      </p:sp>
    </p:spTree>
    <p:extLst>
      <p:ext uri="{BB962C8B-B14F-4D97-AF65-F5344CB8AC3E}">
        <p14:creationId xmlns:p14="http://schemas.microsoft.com/office/powerpoint/2010/main" val="4028658397"/>
      </p:ext>
    </p:extLst>
  </p:cSld>
  <p:clrMapOvr>
    <a:masterClrMapping/>
  </p:clrMapOvr>
  <p:transition>
    <p:fade/>
  </p:transition>
</p:sld>
</file>

<file path=ppt/slides/slide4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وَقَرَنَ طَاعَتَكُمْ بِطَاعَتِهِ</a:t>
            </a:r>
            <a:br>
              <a:rPr lang="en-US" dirty="0"/>
            </a:br>
            <a:r>
              <a:rPr lang="en-US" i="1" dirty="0" err="1"/>
              <a:t>wa</a:t>
            </a:r>
            <a:r>
              <a:rPr lang="en-US" i="1" dirty="0"/>
              <a:t> </a:t>
            </a:r>
            <a:r>
              <a:rPr lang="en-US" i="1" dirty="0" err="1"/>
              <a:t>qarana</a:t>
            </a:r>
            <a:r>
              <a:rPr lang="en-US" i="1" dirty="0"/>
              <a:t> </a:t>
            </a:r>
            <a:r>
              <a:rPr lang="en-US" i="1" dirty="0" err="1"/>
              <a:t>ta`atakum</a:t>
            </a:r>
            <a:r>
              <a:rPr lang="en-US" i="1" dirty="0"/>
              <a:t> </a:t>
            </a:r>
            <a:r>
              <a:rPr lang="en-US" i="1" dirty="0" err="1"/>
              <a:t>bita`atihi</a:t>
            </a:r>
            <a:br>
              <a:rPr lang="en-US" dirty="0"/>
            </a:br>
            <a:r>
              <a:rPr lang="en-US" dirty="0"/>
              <a:t>and attached the obedience to Him with the obedience to you,</a:t>
            </a:r>
            <a:br>
              <a:rPr lang="en-US" dirty="0"/>
            </a:br>
            <a:endParaRPr lang="en-US" dirty="0"/>
          </a:p>
        </p:txBody>
      </p:sp>
      <p:sp>
        <p:nvSpPr>
          <p:cNvPr id="3" name="Subtitle 2"/>
          <p:cNvSpPr>
            <a:spLocks noGrp="1"/>
          </p:cNvSpPr>
          <p:nvPr>
            <p:ph type="subTitle" idx="1"/>
          </p:nvPr>
        </p:nvSpPr>
        <p:spPr/>
        <p:txBody>
          <a:bodyPr/>
          <a:lstStyle/>
          <a:p>
            <a:r>
              <a:rPr lang="ur-PK" dirty="0"/>
              <a:t>اور آپ کی اطاعت میں اس کی اطاعت میں شامل ہونا</a:t>
            </a:r>
          </a:p>
          <a:p>
            <a:br>
              <a:rPr lang="ur-PK" dirty="0"/>
            </a:br>
            <a:endParaRPr lang="en-US" dirty="0"/>
          </a:p>
        </p:txBody>
      </p:sp>
    </p:spTree>
    <p:extLst>
      <p:ext uri="{BB962C8B-B14F-4D97-AF65-F5344CB8AC3E}">
        <p14:creationId xmlns:p14="http://schemas.microsoft.com/office/powerpoint/2010/main" val="1807086956"/>
      </p:ext>
    </p:extLst>
  </p:cSld>
  <p:clrMapOvr>
    <a:masterClrMapping/>
  </p:clrMapOvr>
  <p:transition>
    <p:fade/>
  </p:transition>
</p:sld>
</file>

<file path=ppt/slides/slide4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لَمَّا ٱسْتَوْهَبْتُمْ ذُنُوبِي</a:t>
            </a:r>
            <a:br>
              <a:rPr lang="en-US" dirty="0"/>
            </a:br>
            <a:r>
              <a:rPr lang="en-US" i="1" dirty="0" err="1"/>
              <a:t>lamma</a:t>
            </a:r>
            <a:r>
              <a:rPr lang="en-US" i="1" dirty="0"/>
              <a:t> </a:t>
            </a:r>
            <a:r>
              <a:rPr lang="en-US" i="1" dirty="0" err="1"/>
              <a:t>istawhabtum</a:t>
            </a:r>
            <a:r>
              <a:rPr lang="en-US" i="1" dirty="0"/>
              <a:t> </a:t>
            </a:r>
            <a:r>
              <a:rPr lang="en-US" i="1" dirty="0" err="1"/>
              <a:t>dhunubi</a:t>
            </a:r>
            <a:br>
              <a:rPr lang="en-US" dirty="0"/>
            </a:br>
            <a:r>
              <a:rPr lang="en-US" dirty="0"/>
              <a:t>to (please) endue me with the favor of absolving my sins</a:t>
            </a:r>
            <a:br>
              <a:rPr lang="en-US" dirty="0"/>
            </a:br>
            <a:endParaRPr lang="en-US" dirty="0"/>
          </a:p>
        </p:txBody>
      </p:sp>
      <p:sp>
        <p:nvSpPr>
          <p:cNvPr id="3" name="Subtitle 2"/>
          <p:cNvSpPr>
            <a:spLocks noGrp="1"/>
          </p:cNvSpPr>
          <p:nvPr>
            <p:ph type="subTitle" idx="1"/>
          </p:nvPr>
        </p:nvSpPr>
        <p:spPr/>
        <p:txBody>
          <a:bodyPr/>
          <a:lstStyle/>
          <a:p>
            <a:r>
              <a:rPr lang="ur-PK" dirty="0"/>
              <a:t>میں آپ سے التجا کرتا ہوں کہ اپنے گناہوں کو معاف کردیں</a:t>
            </a:r>
          </a:p>
          <a:p>
            <a:br>
              <a:rPr lang="ur-PK" dirty="0"/>
            </a:br>
            <a:endParaRPr lang="en-US" dirty="0"/>
          </a:p>
        </p:txBody>
      </p:sp>
    </p:spTree>
    <p:extLst>
      <p:ext uri="{BB962C8B-B14F-4D97-AF65-F5344CB8AC3E}">
        <p14:creationId xmlns:p14="http://schemas.microsoft.com/office/powerpoint/2010/main" val="4214281469"/>
      </p:ext>
    </p:extLst>
  </p:cSld>
  <p:clrMapOvr>
    <a:masterClrMapping/>
  </p:clrMapOvr>
  <p:transition>
    <p:fade/>
  </p:transition>
</p:sld>
</file>

<file path=ppt/slides/slide4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وَكُنْتُمْ شُفَعَائِي</a:t>
            </a:r>
            <a:br>
              <a:rPr lang="en-US" dirty="0"/>
            </a:br>
            <a:r>
              <a:rPr lang="en-US" i="1" dirty="0" err="1"/>
              <a:t>wa</a:t>
            </a:r>
            <a:r>
              <a:rPr lang="en-US" i="1" dirty="0"/>
              <a:t> </a:t>
            </a:r>
            <a:r>
              <a:rPr lang="en-US" i="1" dirty="0" err="1"/>
              <a:t>kuntum</a:t>
            </a:r>
            <a:r>
              <a:rPr lang="en-US" i="1" dirty="0"/>
              <a:t> </a:t>
            </a:r>
            <a:r>
              <a:rPr lang="en-US" i="1" dirty="0" err="1"/>
              <a:t>shufa`a'i</a:t>
            </a:r>
            <a:br>
              <a:rPr lang="en-US" dirty="0"/>
            </a:br>
            <a:r>
              <a:rPr lang="en-US" dirty="0"/>
              <a:t>and to be my intercessors,</a:t>
            </a:r>
            <a:br>
              <a:rPr lang="en-US" dirty="0"/>
            </a:br>
            <a:endParaRPr lang="en-US" dirty="0"/>
          </a:p>
        </p:txBody>
      </p:sp>
      <p:sp>
        <p:nvSpPr>
          <p:cNvPr id="3" name="Subtitle 2"/>
          <p:cNvSpPr>
            <a:spLocks noGrp="1"/>
          </p:cNvSpPr>
          <p:nvPr>
            <p:ph type="subTitle" idx="1"/>
          </p:nvPr>
        </p:nvSpPr>
        <p:spPr/>
        <p:txBody>
          <a:bodyPr/>
          <a:lstStyle/>
          <a:p>
            <a:r>
              <a:rPr lang="ur-PK" dirty="0"/>
              <a:t>اور میری شفاعت کرنا</a:t>
            </a:r>
          </a:p>
          <a:p>
            <a:br>
              <a:rPr lang="ur-PK" dirty="0"/>
            </a:br>
            <a:endParaRPr lang="en-US" dirty="0"/>
          </a:p>
        </p:txBody>
      </p:sp>
    </p:spTree>
    <p:extLst>
      <p:ext uri="{BB962C8B-B14F-4D97-AF65-F5344CB8AC3E}">
        <p14:creationId xmlns:p14="http://schemas.microsoft.com/office/powerpoint/2010/main" val="3550395348"/>
      </p:ext>
    </p:extLst>
  </p:cSld>
  <p:clrMapOvr>
    <a:masterClrMapping/>
  </p:clrMapOvr>
  <p:transition>
    <p:fade/>
  </p:transition>
</p:sld>
</file>

<file path=ppt/slides/slide4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فَإِنِّي لَكُمْ مُطِيعٌ</a:t>
            </a:r>
            <a:br>
              <a:rPr lang="en-US" i="1" dirty="0"/>
            </a:br>
            <a:r>
              <a:rPr lang="en-US" i="1" dirty="0" err="1"/>
              <a:t>fa'inni</a:t>
            </a:r>
            <a:r>
              <a:rPr lang="en-US" i="1" dirty="0"/>
              <a:t> </a:t>
            </a:r>
            <a:r>
              <a:rPr lang="en-US" i="1" dirty="0" err="1"/>
              <a:t>lakum</a:t>
            </a:r>
            <a:r>
              <a:rPr lang="en-US" i="1" dirty="0"/>
              <a:t> </a:t>
            </a:r>
            <a:r>
              <a:rPr lang="en-US" i="1" dirty="0" err="1"/>
              <a:t>muti`un</a:t>
            </a:r>
            <a:br>
              <a:rPr lang="en-US" dirty="0"/>
            </a:br>
            <a:r>
              <a:rPr lang="en-US" dirty="0"/>
              <a:t>for I am obedient to you.</a:t>
            </a:r>
            <a:br>
              <a:rPr lang="en-US" dirty="0"/>
            </a:br>
            <a:endParaRPr lang="en-US" dirty="0"/>
          </a:p>
        </p:txBody>
      </p:sp>
      <p:sp>
        <p:nvSpPr>
          <p:cNvPr id="3" name="Subtitle 2"/>
          <p:cNvSpPr>
            <a:spLocks noGrp="1"/>
          </p:cNvSpPr>
          <p:nvPr>
            <p:ph type="subTitle" idx="1"/>
          </p:nvPr>
        </p:nvSpPr>
        <p:spPr/>
        <p:txBody>
          <a:bodyPr/>
          <a:lstStyle/>
          <a:p>
            <a:r>
              <a:rPr lang="ur-PK" dirty="0"/>
              <a:t>کیونکہ میں آپ کی بات مانتا ہوں</a:t>
            </a:r>
          </a:p>
          <a:p>
            <a:br>
              <a:rPr lang="ur-PK" dirty="0"/>
            </a:br>
            <a:endParaRPr lang="en-US" dirty="0"/>
          </a:p>
        </p:txBody>
      </p:sp>
    </p:spTree>
    <p:extLst>
      <p:ext uri="{BB962C8B-B14F-4D97-AF65-F5344CB8AC3E}">
        <p14:creationId xmlns:p14="http://schemas.microsoft.com/office/powerpoint/2010/main" val="3142599088"/>
      </p:ext>
    </p:extLst>
  </p:cSld>
  <p:clrMapOvr>
    <a:masterClrMapping/>
  </p:clrMapOvr>
  <p:transition>
    <p:fade/>
  </p:transition>
</p:sld>
</file>

<file path=ppt/slides/slide4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مَنْ أَطَاعَكُمْ فَقَدْ أَطَاعَ ٱللَّهَ</a:t>
            </a:r>
            <a:br>
              <a:rPr lang="en-US" dirty="0"/>
            </a:br>
            <a:r>
              <a:rPr lang="en-US" i="1" dirty="0"/>
              <a:t>man </a:t>
            </a:r>
            <a:r>
              <a:rPr lang="en-US" i="1" dirty="0" err="1"/>
              <a:t>ata`akum</a:t>
            </a:r>
            <a:r>
              <a:rPr lang="en-US" i="1" dirty="0"/>
              <a:t> </a:t>
            </a:r>
            <a:r>
              <a:rPr lang="en-US" i="1" dirty="0" err="1"/>
              <a:t>faqd</a:t>
            </a:r>
            <a:r>
              <a:rPr lang="en-US" i="1" dirty="0"/>
              <a:t> </a:t>
            </a:r>
            <a:r>
              <a:rPr lang="en-US" i="1" dirty="0" err="1"/>
              <a:t>ata`a</a:t>
            </a:r>
            <a:r>
              <a:rPr lang="en-US" i="1" dirty="0"/>
              <a:t> </a:t>
            </a:r>
            <a:r>
              <a:rPr lang="en-US" i="1" dirty="0" err="1"/>
              <a:t>allaha</a:t>
            </a:r>
            <a:br>
              <a:rPr lang="en-US" dirty="0"/>
            </a:br>
            <a:r>
              <a:rPr lang="en-US" dirty="0"/>
              <a:t>He who obeys you has in fact obeyed Allah</a:t>
            </a:r>
            <a:br>
              <a:rPr lang="en-US" dirty="0"/>
            </a:br>
            <a:endParaRPr lang="en-US" dirty="0"/>
          </a:p>
        </p:txBody>
      </p:sp>
      <p:sp>
        <p:nvSpPr>
          <p:cNvPr id="3" name="Subtitle 2"/>
          <p:cNvSpPr>
            <a:spLocks noGrp="1"/>
          </p:cNvSpPr>
          <p:nvPr>
            <p:ph type="subTitle" idx="1"/>
          </p:nvPr>
        </p:nvSpPr>
        <p:spPr/>
        <p:txBody>
          <a:bodyPr/>
          <a:lstStyle/>
          <a:p>
            <a:r>
              <a:rPr lang="ur-PK" dirty="0"/>
              <a:t>جو حقیقت میں آپ کی بات مانتا ہے وہ اللہ کی اطاعت کرتا ہے</a:t>
            </a:r>
          </a:p>
          <a:p>
            <a:br>
              <a:rPr lang="ur-PK" dirty="0"/>
            </a:br>
            <a:endParaRPr lang="en-US" dirty="0"/>
          </a:p>
        </p:txBody>
      </p:sp>
    </p:spTree>
    <p:extLst>
      <p:ext uri="{BB962C8B-B14F-4D97-AF65-F5344CB8AC3E}">
        <p14:creationId xmlns:p14="http://schemas.microsoft.com/office/powerpoint/2010/main" val="2110922438"/>
      </p:ext>
    </p:extLst>
  </p:cSld>
  <p:clrMapOvr>
    <a:masterClrMapping/>
  </p:clrMapOvr>
  <p:transition>
    <p:fade/>
  </p:transition>
</p:sld>
</file>

<file path=ppt/slides/slide4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وَمَنْ عَصَاكُمْ فَقَدْ عَصَىٰ ٱللَّهَ</a:t>
            </a:r>
            <a:br>
              <a:rPr lang="en-US" dirty="0"/>
            </a:br>
            <a:r>
              <a:rPr lang="en-US" i="1" dirty="0" err="1"/>
              <a:t>wa</a:t>
            </a:r>
            <a:r>
              <a:rPr lang="en-US" i="1" dirty="0"/>
              <a:t> man `</a:t>
            </a:r>
            <a:r>
              <a:rPr lang="en-US" i="1" dirty="0" err="1"/>
              <a:t>asakum</a:t>
            </a:r>
            <a:r>
              <a:rPr lang="en-US" i="1" dirty="0"/>
              <a:t> </a:t>
            </a:r>
            <a:r>
              <a:rPr lang="en-US" i="1" dirty="0" err="1"/>
              <a:t>faqad</a:t>
            </a:r>
            <a:r>
              <a:rPr lang="en-US" i="1" dirty="0"/>
              <a:t> `</a:t>
            </a:r>
            <a:r>
              <a:rPr lang="en-US" i="1" dirty="0" err="1"/>
              <a:t>asa</a:t>
            </a:r>
            <a:r>
              <a:rPr lang="en-US" i="1" dirty="0"/>
              <a:t> </a:t>
            </a:r>
            <a:r>
              <a:rPr lang="en-US" i="1" dirty="0" err="1"/>
              <a:t>allaha</a:t>
            </a:r>
            <a:br>
              <a:rPr lang="en-US" dirty="0"/>
            </a:br>
            <a:r>
              <a:rPr lang="en-US" dirty="0"/>
              <a:t>he who disobeys you has in fact disobeyed Allah,</a:t>
            </a:r>
            <a:br>
              <a:rPr lang="en-US" dirty="0"/>
            </a:br>
            <a:endParaRPr lang="en-US" dirty="0"/>
          </a:p>
        </p:txBody>
      </p:sp>
      <p:sp>
        <p:nvSpPr>
          <p:cNvPr id="3" name="Subtitle 2"/>
          <p:cNvSpPr>
            <a:spLocks noGrp="1"/>
          </p:cNvSpPr>
          <p:nvPr>
            <p:ph type="subTitle" idx="1"/>
          </p:nvPr>
        </p:nvSpPr>
        <p:spPr/>
        <p:txBody>
          <a:bodyPr/>
          <a:lstStyle/>
          <a:p>
            <a:r>
              <a:rPr lang="ur-PK" dirty="0"/>
              <a:t>جو حقیقت میں آپ کی نافرمانی کرتا ہے وہ اللہ کی نافرمانی کرتا ہے</a:t>
            </a:r>
          </a:p>
          <a:p>
            <a:br>
              <a:rPr lang="ur-PK" dirty="0"/>
            </a:br>
            <a:endParaRPr lang="en-US" dirty="0"/>
          </a:p>
        </p:txBody>
      </p:sp>
    </p:spTree>
    <p:extLst>
      <p:ext uri="{BB962C8B-B14F-4D97-AF65-F5344CB8AC3E}">
        <p14:creationId xmlns:p14="http://schemas.microsoft.com/office/powerpoint/2010/main" val="1044413481"/>
      </p:ext>
    </p:extLst>
  </p:cSld>
  <p:clrMapOvr>
    <a:masterClrMapping/>
  </p:clrMapOvr>
  <p:transition>
    <p:fade/>
  </p:transition>
</p:sld>
</file>

<file path=ppt/slides/slide4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وَمَنْ أَحَبَّكُمْ فَقَدْ أَحَبَّ ٱللَّهَ</a:t>
            </a:r>
            <a:br>
              <a:rPr lang="en-US" dirty="0"/>
            </a:br>
            <a:r>
              <a:rPr lang="en-US" i="1" dirty="0" err="1"/>
              <a:t>wa</a:t>
            </a:r>
            <a:r>
              <a:rPr lang="en-US" i="1" dirty="0"/>
              <a:t> man </a:t>
            </a:r>
            <a:r>
              <a:rPr lang="en-US" i="1" dirty="0" err="1"/>
              <a:t>ahabbakum</a:t>
            </a:r>
            <a:r>
              <a:rPr lang="en-US" i="1" dirty="0"/>
              <a:t> </a:t>
            </a:r>
            <a:r>
              <a:rPr lang="en-US" i="1" dirty="0" err="1"/>
              <a:t>faqad</a:t>
            </a:r>
            <a:r>
              <a:rPr lang="en-US" i="1" dirty="0"/>
              <a:t> </a:t>
            </a:r>
            <a:r>
              <a:rPr lang="en-US" i="1" dirty="0" err="1"/>
              <a:t>ahabba</a:t>
            </a:r>
            <a:r>
              <a:rPr lang="en-US" i="1" dirty="0"/>
              <a:t> </a:t>
            </a:r>
            <a:r>
              <a:rPr lang="en-US" i="1" dirty="0" err="1"/>
              <a:t>allaha</a:t>
            </a:r>
            <a:br>
              <a:rPr lang="en-US" dirty="0"/>
            </a:br>
            <a:r>
              <a:rPr lang="en-US" dirty="0"/>
              <a:t>he who loves you has in fact loved Allah,</a:t>
            </a:r>
            <a:br>
              <a:rPr lang="en-US" dirty="0"/>
            </a:br>
            <a:endParaRPr lang="en-US" dirty="0"/>
          </a:p>
        </p:txBody>
      </p:sp>
      <p:sp>
        <p:nvSpPr>
          <p:cNvPr id="3" name="Subtitle 2"/>
          <p:cNvSpPr>
            <a:spLocks noGrp="1"/>
          </p:cNvSpPr>
          <p:nvPr>
            <p:ph type="subTitle" idx="1"/>
          </p:nvPr>
        </p:nvSpPr>
        <p:spPr/>
        <p:txBody>
          <a:bodyPr/>
          <a:lstStyle/>
          <a:p>
            <a:r>
              <a:rPr lang="ur-PK" dirty="0"/>
              <a:t>جو حقیقت میں تم سے پیار کرتا ہے وہ اللہ سے محبت کرتا ہے</a:t>
            </a:r>
          </a:p>
          <a:p>
            <a:br>
              <a:rPr lang="ur-PK" dirty="0"/>
            </a:br>
            <a:endParaRPr lang="en-US" dirty="0"/>
          </a:p>
        </p:txBody>
      </p:sp>
    </p:spTree>
    <p:extLst>
      <p:ext uri="{BB962C8B-B14F-4D97-AF65-F5344CB8AC3E}">
        <p14:creationId xmlns:p14="http://schemas.microsoft.com/office/powerpoint/2010/main" val="3957742129"/>
      </p:ext>
    </p:extLst>
  </p:cSld>
  <p:clrMapOvr>
    <a:masterClrMapping/>
  </p:clrMapOvr>
  <p:transition>
    <p:fade/>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وَرَحْمَةُ ٱللَّهِ وَبَرَكَاتُهُ</a:t>
            </a:r>
            <a:br>
              <a:rPr lang="en-US" dirty="0"/>
            </a:br>
            <a:r>
              <a:rPr lang="en-US" i="1" dirty="0" err="1"/>
              <a:t>wa</a:t>
            </a:r>
            <a:r>
              <a:rPr lang="en-US" i="1" dirty="0"/>
              <a:t> </a:t>
            </a:r>
            <a:r>
              <a:rPr lang="en-US" i="1" dirty="0" err="1"/>
              <a:t>rahmatu</a:t>
            </a:r>
            <a:r>
              <a:rPr lang="en-US" i="1" dirty="0"/>
              <a:t> </a:t>
            </a:r>
            <a:r>
              <a:rPr lang="en-US" i="1" dirty="0" err="1"/>
              <a:t>allahi</a:t>
            </a:r>
            <a:r>
              <a:rPr lang="en-US" i="1" dirty="0"/>
              <a:t> </a:t>
            </a:r>
            <a:r>
              <a:rPr lang="en-US" i="1" dirty="0" err="1"/>
              <a:t>wa</a:t>
            </a:r>
            <a:r>
              <a:rPr lang="en-US" i="1" dirty="0"/>
              <a:t> </a:t>
            </a:r>
            <a:r>
              <a:rPr lang="en-US" i="1" dirty="0" err="1"/>
              <a:t>barakatuhu</a:t>
            </a:r>
            <a:br>
              <a:rPr lang="en-US" dirty="0"/>
            </a:br>
            <a:r>
              <a:rPr lang="en-US" dirty="0"/>
              <a:t>Allah’s mercy and blessings, too, be upon you (all).</a:t>
            </a:r>
          </a:p>
        </p:txBody>
      </p:sp>
      <p:sp>
        <p:nvSpPr>
          <p:cNvPr id="3" name="Subtitle 2"/>
          <p:cNvSpPr>
            <a:spLocks noGrp="1"/>
          </p:cNvSpPr>
          <p:nvPr>
            <p:ph type="subTitle" idx="1"/>
          </p:nvPr>
        </p:nvSpPr>
        <p:spPr>
          <a:xfrm>
            <a:off x="1828800" y="4419600"/>
            <a:ext cx="8534400" cy="1219200"/>
          </a:xfrm>
        </p:spPr>
        <p:txBody>
          <a:bodyPr/>
          <a:lstStyle/>
          <a:p>
            <a:r>
              <a:rPr lang="ur-PK" dirty="0"/>
              <a:t>اور آپ پر اللہ کی رحمت اور برکت ہوگی</a:t>
            </a:r>
          </a:p>
          <a:p>
            <a:br>
              <a:rPr lang="ur-PK" dirty="0"/>
            </a:br>
            <a:endParaRPr lang="en-US" dirty="0"/>
          </a:p>
        </p:txBody>
      </p:sp>
    </p:spTree>
    <p:extLst>
      <p:ext uri="{BB962C8B-B14F-4D97-AF65-F5344CB8AC3E}">
        <p14:creationId xmlns:p14="http://schemas.microsoft.com/office/powerpoint/2010/main" val="3534366050"/>
      </p:ext>
    </p:extLst>
  </p:cSld>
  <p:clrMapOvr>
    <a:masterClrMapping/>
  </p:clrMapOvr>
  <p:transition>
    <p:fade/>
  </p:transition>
</p:sld>
</file>

<file path=ppt/slides/slide4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وَمَنْ أَبْغَضَكُمْ فَقَدْ أَبْغَضَ ٱللَّهَ</a:t>
            </a:r>
            <a:br>
              <a:rPr lang="en-US" dirty="0"/>
            </a:br>
            <a:r>
              <a:rPr lang="en-US" i="1" dirty="0" err="1"/>
              <a:t>wa</a:t>
            </a:r>
            <a:r>
              <a:rPr lang="en-US" i="1" dirty="0"/>
              <a:t> man </a:t>
            </a:r>
            <a:r>
              <a:rPr lang="en-US" i="1" dirty="0" err="1"/>
              <a:t>abghadakum</a:t>
            </a:r>
            <a:r>
              <a:rPr lang="en-US" i="1" dirty="0"/>
              <a:t> </a:t>
            </a:r>
            <a:r>
              <a:rPr lang="en-US" i="1" dirty="0" err="1"/>
              <a:t>faqad</a:t>
            </a:r>
            <a:r>
              <a:rPr lang="en-US" i="1" dirty="0"/>
              <a:t> </a:t>
            </a:r>
            <a:r>
              <a:rPr lang="en-US" i="1" dirty="0" err="1"/>
              <a:t>abghada</a:t>
            </a:r>
            <a:r>
              <a:rPr lang="en-US" i="1" dirty="0"/>
              <a:t> </a:t>
            </a:r>
            <a:r>
              <a:rPr lang="en-US" i="1" dirty="0" err="1"/>
              <a:t>allaha</a:t>
            </a:r>
            <a:br>
              <a:rPr lang="en-US" dirty="0"/>
            </a:br>
            <a:r>
              <a:rPr lang="en-US" dirty="0"/>
              <a:t>and he who hates you has in fact hated Allah.</a:t>
            </a:r>
            <a:br>
              <a:rPr lang="en-US" dirty="0"/>
            </a:br>
            <a:endParaRPr lang="en-US" dirty="0"/>
          </a:p>
        </p:txBody>
      </p:sp>
      <p:sp>
        <p:nvSpPr>
          <p:cNvPr id="3" name="Subtitle 2"/>
          <p:cNvSpPr>
            <a:spLocks noGrp="1"/>
          </p:cNvSpPr>
          <p:nvPr>
            <p:ph type="subTitle" idx="1"/>
          </p:nvPr>
        </p:nvSpPr>
        <p:spPr>
          <a:xfrm>
            <a:off x="1828800" y="4114800"/>
            <a:ext cx="8534400" cy="1752600"/>
          </a:xfrm>
        </p:spPr>
        <p:txBody>
          <a:bodyPr/>
          <a:lstStyle/>
          <a:p>
            <a:r>
              <a:rPr lang="ur-PK" dirty="0"/>
              <a:t>جو حقیقت میں آپ سے نفرت کرتا ہے وہ اللہ سے نفرت کرتا ہے</a:t>
            </a:r>
          </a:p>
          <a:p>
            <a:br>
              <a:rPr lang="ur-PK" dirty="0"/>
            </a:br>
            <a:endParaRPr lang="en-US" dirty="0"/>
          </a:p>
        </p:txBody>
      </p:sp>
    </p:spTree>
    <p:extLst>
      <p:ext uri="{BB962C8B-B14F-4D97-AF65-F5344CB8AC3E}">
        <p14:creationId xmlns:p14="http://schemas.microsoft.com/office/powerpoint/2010/main" val="744471047"/>
      </p:ext>
    </p:extLst>
  </p:cSld>
  <p:clrMapOvr>
    <a:masterClrMapping/>
  </p:clrMapOvr>
  <p:transition>
    <p:fade/>
  </p:transition>
</p:sld>
</file>

<file path=ppt/slides/slide4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057400"/>
            <a:ext cx="10363200" cy="1470025"/>
          </a:xfrm>
        </p:spPr>
        <p:txBody>
          <a:bodyPr/>
          <a:lstStyle/>
          <a:p>
            <a:r>
              <a:rPr lang="ur-PK" dirty="0"/>
              <a:t>َللَّهُمَّ إِنِّي لَوْ وَجَدْتُ شُفَعَاءَ</a:t>
            </a:r>
            <a:br>
              <a:rPr lang="en-US" dirty="0"/>
            </a:br>
            <a:r>
              <a:rPr lang="en-US" dirty="0"/>
              <a:t>\</a:t>
            </a:r>
            <a:r>
              <a:rPr lang="ur-PK" dirty="0"/>
              <a:t>ا</a:t>
            </a:r>
            <a:r>
              <a:rPr lang="en-US" i="1" dirty="0" err="1"/>
              <a:t>allahumma</a:t>
            </a:r>
            <a:r>
              <a:rPr lang="en-US" i="1" dirty="0"/>
              <a:t> </a:t>
            </a:r>
            <a:r>
              <a:rPr lang="en-US" i="1" dirty="0" err="1"/>
              <a:t>inni</a:t>
            </a:r>
            <a:r>
              <a:rPr lang="en-US" i="1" dirty="0"/>
              <a:t> law </a:t>
            </a:r>
            <a:r>
              <a:rPr lang="en-US" i="1" dirty="0" err="1"/>
              <a:t>wajadtu</a:t>
            </a:r>
            <a:r>
              <a:rPr lang="en-US" i="1" dirty="0"/>
              <a:t> </a:t>
            </a:r>
            <a:r>
              <a:rPr lang="en-US" i="1" dirty="0" err="1"/>
              <a:t>shufa`a'a</a:t>
            </a:r>
            <a:br>
              <a:rPr lang="en-US" dirty="0"/>
            </a:br>
            <a:r>
              <a:rPr lang="en-US" dirty="0"/>
              <a:t>O Allah, had I known interceders</a:t>
            </a:r>
            <a:br>
              <a:rPr lang="en-US" dirty="0"/>
            </a:br>
            <a:endParaRPr lang="en-US" dirty="0"/>
          </a:p>
        </p:txBody>
      </p:sp>
      <p:sp>
        <p:nvSpPr>
          <p:cNvPr id="3" name="Subtitle 2"/>
          <p:cNvSpPr>
            <a:spLocks noGrp="1"/>
          </p:cNvSpPr>
          <p:nvPr>
            <p:ph type="subTitle" idx="1"/>
          </p:nvPr>
        </p:nvSpPr>
        <p:spPr/>
        <p:txBody>
          <a:bodyPr/>
          <a:lstStyle/>
          <a:p>
            <a:r>
              <a:rPr lang="ur-PK" dirty="0"/>
              <a:t>اے اللہ ، کیا میں شفاعت کرنے والوں کو جانتا</a:t>
            </a:r>
          </a:p>
          <a:p>
            <a:br>
              <a:rPr lang="ur-PK" dirty="0"/>
            </a:br>
            <a:endParaRPr lang="en-US" dirty="0"/>
          </a:p>
        </p:txBody>
      </p:sp>
    </p:spTree>
    <p:extLst>
      <p:ext uri="{BB962C8B-B14F-4D97-AF65-F5344CB8AC3E}">
        <p14:creationId xmlns:p14="http://schemas.microsoft.com/office/powerpoint/2010/main" val="3943065168"/>
      </p:ext>
    </p:extLst>
  </p:cSld>
  <p:clrMapOvr>
    <a:masterClrMapping/>
  </p:clrMapOvr>
  <p:transition>
    <p:fade/>
  </p:transition>
</p:sld>
</file>

<file path=ppt/slides/slide4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َقْرَبَ إِلَيْكَ مِنْ مُحَمِّد وَأَهْلِ بَيْتِهِ</a:t>
            </a:r>
            <a:br>
              <a:rPr lang="en-US" dirty="0"/>
            </a:br>
            <a:r>
              <a:rPr lang="ur-PK" dirty="0"/>
              <a:t>أ</a:t>
            </a:r>
            <a:r>
              <a:rPr lang="en-US" i="1" dirty="0" err="1"/>
              <a:t>aqraba</a:t>
            </a:r>
            <a:r>
              <a:rPr lang="en-US" i="1" dirty="0"/>
              <a:t> </a:t>
            </a:r>
            <a:r>
              <a:rPr lang="en-US" i="1" dirty="0" err="1"/>
              <a:t>ilayka</a:t>
            </a:r>
            <a:r>
              <a:rPr lang="en-US" i="1" dirty="0"/>
              <a:t> min </a:t>
            </a:r>
            <a:r>
              <a:rPr lang="en-US" i="1" dirty="0" err="1"/>
              <a:t>muhammadin</a:t>
            </a:r>
            <a:r>
              <a:rPr lang="en-US" i="1" dirty="0"/>
              <a:t> </a:t>
            </a:r>
            <a:r>
              <a:rPr lang="en-US" i="1" dirty="0" err="1"/>
              <a:t>wa</a:t>
            </a:r>
            <a:r>
              <a:rPr lang="en-US" i="1" dirty="0"/>
              <a:t> </a:t>
            </a:r>
            <a:r>
              <a:rPr lang="en-US" i="1" dirty="0" err="1"/>
              <a:t>ahli</a:t>
            </a:r>
            <a:r>
              <a:rPr lang="en-US" i="1" dirty="0"/>
              <a:t> </a:t>
            </a:r>
            <a:r>
              <a:rPr lang="en-US" i="1" dirty="0" err="1"/>
              <a:t>baytihi</a:t>
            </a:r>
            <a:br>
              <a:rPr lang="en-US" dirty="0"/>
            </a:br>
            <a:r>
              <a:rPr lang="en-US" dirty="0"/>
              <a:t>that are closer to You than Muhammad and his Household</a:t>
            </a:r>
            <a:br>
              <a:rPr lang="en-US" dirty="0"/>
            </a:br>
            <a:endParaRPr lang="en-US" dirty="0"/>
          </a:p>
        </p:txBody>
      </p:sp>
      <p:sp>
        <p:nvSpPr>
          <p:cNvPr id="3" name="Subtitle 2"/>
          <p:cNvSpPr>
            <a:spLocks noGrp="1"/>
          </p:cNvSpPr>
          <p:nvPr>
            <p:ph type="subTitle" idx="1"/>
          </p:nvPr>
        </p:nvSpPr>
        <p:spPr>
          <a:xfrm>
            <a:off x="1828800" y="4419600"/>
            <a:ext cx="8534400" cy="1219200"/>
          </a:xfrm>
        </p:spPr>
        <p:txBody>
          <a:bodyPr/>
          <a:lstStyle/>
          <a:p>
            <a:r>
              <a:rPr lang="ur-PK" dirty="0"/>
              <a:t>جو محمد اور اس کے گھر والوں سے زیادہ آپ کے قریب ہیں</a:t>
            </a:r>
          </a:p>
          <a:p>
            <a:br>
              <a:rPr lang="ur-PK" dirty="0"/>
            </a:br>
            <a:endParaRPr lang="en-US" dirty="0"/>
          </a:p>
        </p:txBody>
      </p:sp>
    </p:spTree>
    <p:extLst>
      <p:ext uri="{BB962C8B-B14F-4D97-AF65-F5344CB8AC3E}">
        <p14:creationId xmlns:p14="http://schemas.microsoft.com/office/powerpoint/2010/main" val="259413816"/>
      </p:ext>
    </p:extLst>
  </p:cSld>
  <p:clrMapOvr>
    <a:masterClrMapping/>
  </p:clrMapOvr>
  <p:transition>
    <p:fade/>
  </p:transition>
</p:sld>
</file>

<file path=ppt/slides/slide4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ٱلْأَخْيَارِ ٱلْأَئِمَّةِ ٱلْأَبْرَارِ</a:t>
            </a:r>
            <a:br>
              <a:rPr lang="en-US" dirty="0"/>
            </a:br>
            <a:r>
              <a:rPr lang="en-US" i="1" dirty="0"/>
              <a:t>al-</a:t>
            </a:r>
            <a:r>
              <a:rPr lang="en-US" i="1" dirty="0" err="1"/>
              <a:t>akhyari</a:t>
            </a:r>
            <a:r>
              <a:rPr lang="en-US" i="1" dirty="0"/>
              <a:t> al-</a:t>
            </a:r>
            <a:r>
              <a:rPr lang="en-US" i="1" dirty="0" err="1"/>
              <a:t>a'immati</a:t>
            </a:r>
            <a:r>
              <a:rPr lang="en-US" i="1" dirty="0"/>
              <a:t> al-</a:t>
            </a:r>
            <a:r>
              <a:rPr lang="en-US" i="1" dirty="0" err="1"/>
              <a:t>abrari</a:t>
            </a:r>
            <a:br>
              <a:rPr lang="en-US" dirty="0"/>
            </a:br>
            <a:r>
              <a:rPr lang="en-US" dirty="0"/>
              <a:t>the virtuous and pious Imams</a:t>
            </a:r>
            <a:br>
              <a:rPr lang="en-US" dirty="0"/>
            </a:br>
            <a:endParaRPr lang="en-US" dirty="0"/>
          </a:p>
        </p:txBody>
      </p:sp>
      <p:sp>
        <p:nvSpPr>
          <p:cNvPr id="3" name="Subtitle 2"/>
          <p:cNvSpPr>
            <a:spLocks noGrp="1"/>
          </p:cNvSpPr>
          <p:nvPr>
            <p:ph type="subTitle" idx="1"/>
          </p:nvPr>
        </p:nvSpPr>
        <p:spPr/>
        <p:txBody>
          <a:bodyPr/>
          <a:lstStyle/>
          <a:p>
            <a:r>
              <a:rPr lang="ur-PK" dirty="0"/>
              <a:t>نیک اور پرہیزگار امام</a:t>
            </a:r>
          </a:p>
          <a:p>
            <a:br>
              <a:rPr lang="ur-PK" dirty="0"/>
            </a:br>
            <a:endParaRPr lang="en-US" dirty="0"/>
          </a:p>
        </p:txBody>
      </p:sp>
    </p:spTree>
    <p:extLst>
      <p:ext uri="{BB962C8B-B14F-4D97-AF65-F5344CB8AC3E}">
        <p14:creationId xmlns:p14="http://schemas.microsoft.com/office/powerpoint/2010/main" val="2426078212"/>
      </p:ext>
    </p:extLst>
  </p:cSld>
  <p:clrMapOvr>
    <a:masterClrMapping/>
  </p:clrMapOvr>
  <p:transition>
    <p:fade/>
  </p:transition>
</p:sld>
</file>

<file path=ppt/slides/slide4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لَجَعَلْتُهُمْ شُفَعَائِي</a:t>
            </a:r>
            <a:br>
              <a:rPr lang="en-US" dirty="0"/>
            </a:br>
            <a:r>
              <a:rPr lang="en-US" i="1" dirty="0" err="1"/>
              <a:t>laja`altuhum</a:t>
            </a:r>
            <a:r>
              <a:rPr lang="en-US" i="1" dirty="0"/>
              <a:t> </a:t>
            </a:r>
            <a:r>
              <a:rPr lang="en-US" i="1" dirty="0" err="1"/>
              <a:t>shufa`a'i</a:t>
            </a:r>
            <a:br>
              <a:rPr lang="en-US" dirty="0"/>
            </a:br>
            <a:r>
              <a:rPr lang="en-US" dirty="0"/>
              <a:t>I would have chosen them as my intercessors.</a:t>
            </a:r>
            <a:br>
              <a:rPr lang="en-US" dirty="0"/>
            </a:br>
            <a:endParaRPr lang="en-US" dirty="0"/>
          </a:p>
        </p:txBody>
      </p:sp>
      <p:sp>
        <p:nvSpPr>
          <p:cNvPr id="3" name="Subtitle 2"/>
          <p:cNvSpPr>
            <a:spLocks noGrp="1"/>
          </p:cNvSpPr>
          <p:nvPr>
            <p:ph type="subTitle" idx="1"/>
          </p:nvPr>
        </p:nvSpPr>
        <p:spPr/>
        <p:txBody>
          <a:bodyPr/>
          <a:lstStyle/>
          <a:p>
            <a:r>
              <a:rPr lang="ur-PK" dirty="0"/>
              <a:t>میں ان کو اپنا شفاعت کار منتخب کرتا</a:t>
            </a:r>
          </a:p>
          <a:p>
            <a:br>
              <a:rPr lang="ur-PK" dirty="0"/>
            </a:br>
            <a:endParaRPr lang="en-US" dirty="0"/>
          </a:p>
        </p:txBody>
      </p:sp>
    </p:spTree>
    <p:extLst>
      <p:ext uri="{BB962C8B-B14F-4D97-AF65-F5344CB8AC3E}">
        <p14:creationId xmlns:p14="http://schemas.microsoft.com/office/powerpoint/2010/main" val="1316902502"/>
      </p:ext>
    </p:extLst>
  </p:cSld>
  <p:clrMapOvr>
    <a:masterClrMapping/>
  </p:clrMapOvr>
  <p:transition>
    <p:fade/>
  </p:transition>
</p:sld>
</file>

<file path=ppt/slides/slide4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br>
              <a:rPr lang="en-US" sz="3600" dirty="0"/>
            </a:br>
            <a:r>
              <a:rPr lang="ur-PK" sz="3600" dirty="0"/>
              <a:t>فَبِحَقِّهِمُ ٱلَّذِي أَوْجَبْتَ لَهُمْ عَلَيْكَ</a:t>
            </a:r>
            <a:br>
              <a:rPr lang="en-US" sz="3600" dirty="0"/>
            </a:br>
            <a:r>
              <a:rPr lang="en-US" sz="3600" i="1" dirty="0" err="1"/>
              <a:t>fabihaqqihim</a:t>
            </a:r>
            <a:r>
              <a:rPr lang="en-US" sz="3600" i="1" dirty="0"/>
              <a:t> </a:t>
            </a:r>
            <a:r>
              <a:rPr lang="en-US" sz="3600" i="1" dirty="0" err="1"/>
              <a:t>alladhi</a:t>
            </a:r>
            <a:r>
              <a:rPr lang="en-US" sz="3600" i="1" dirty="0"/>
              <a:t> </a:t>
            </a:r>
            <a:r>
              <a:rPr lang="en-US" sz="3600" i="1" dirty="0" err="1"/>
              <a:t>awjabta</a:t>
            </a:r>
            <a:r>
              <a:rPr lang="en-US" sz="3600" i="1" dirty="0"/>
              <a:t> </a:t>
            </a:r>
            <a:r>
              <a:rPr lang="en-US" sz="3600" i="1" dirty="0" err="1"/>
              <a:t>lahum</a:t>
            </a:r>
            <a:r>
              <a:rPr lang="en-US" sz="3600" i="1" dirty="0"/>
              <a:t> `</a:t>
            </a:r>
            <a:r>
              <a:rPr lang="en-US" sz="3600" i="1" dirty="0" err="1"/>
              <a:t>alayka</a:t>
            </a:r>
            <a:br>
              <a:rPr lang="en-US" sz="3600" dirty="0"/>
            </a:br>
            <a:r>
              <a:rPr lang="en-US" sz="3600" dirty="0"/>
              <a:t>So, [I beseech You] in the name of their Right that You have made obligatory upon You,</a:t>
            </a:r>
            <a:br>
              <a:rPr lang="en-US" sz="3600" dirty="0"/>
            </a:br>
            <a:endParaRPr lang="en-US" sz="3600" dirty="0"/>
          </a:p>
        </p:txBody>
      </p:sp>
      <p:sp>
        <p:nvSpPr>
          <p:cNvPr id="3" name="Subtitle 2"/>
          <p:cNvSpPr>
            <a:spLocks noGrp="1"/>
          </p:cNvSpPr>
          <p:nvPr>
            <p:ph type="subTitle" idx="1"/>
          </p:nvPr>
        </p:nvSpPr>
        <p:spPr>
          <a:xfrm>
            <a:off x="1828800" y="4495800"/>
            <a:ext cx="8534400" cy="1143000"/>
          </a:xfrm>
        </p:spPr>
        <p:txBody>
          <a:bodyPr/>
          <a:lstStyle/>
          <a:p>
            <a:r>
              <a:rPr lang="ur-PK" dirty="0"/>
              <a:t>لہذا میں آپ سے ان کے حق سے التجا کرتا ہوں کہ آپ نے ہم پر عمل کرنا فرض کردیا</a:t>
            </a:r>
          </a:p>
          <a:p>
            <a:br>
              <a:rPr lang="ur-PK" dirty="0"/>
            </a:br>
            <a:endParaRPr lang="en-US" dirty="0"/>
          </a:p>
        </p:txBody>
      </p:sp>
    </p:spTree>
    <p:extLst>
      <p:ext uri="{BB962C8B-B14F-4D97-AF65-F5344CB8AC3E}">
        <p14:creationId xmlns:p14="http://schemas.microsoft.com/office/powerpoint/2010/main" val="415962945"/>
      </p:ext>
    </p:extLst>
  </p:cSld>
  <p:clrMapOvr>
    <a:masterClrMapping/>
  </p:clrMapOvr>
  <p:transition>
    <p:fade/>
  </p:transition>
</p:sld>
</file>

<file path=ppt/slides/slide4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sz="3600" dirty="0"/>
              <a:t>أَسْأَلُكَ أَنْ تُدْخِلَنِي فِي جُمْلَةِ ٱلْعَارِفِينَ بِهِمْ وَبِحَقِّهِمْ</a:t>
            </a:r>
            <a:br>
              <a:rPr lang="en-US" sz="3600" dirty="0"/>
            </a:br>
            <a:r>
              <a:rPr lang="ur-PK" sz="3600" dirty="0"/>
              <a:t>ْ</a:t>
            </a:r>
            <a:r>
              <a:rPr lang="en-US" sz="3600" i="1" dirty="0" err="1"/>
              <a:t>as'aluka</a:t>
            </a:r>
            <a:r>
              <a:rPr lang="en-US" sz="3600" i="1" dirty="0"/>
              <a:t> an </a:t>
            </a:r>
            <a:r>
              <a:rPr lang="en-US" sz="3600" i="1" dirty="0" err="1"/>
              <a:t>tudkhilani</a:t>
            </a:r>
            <a:r>
              <a:rPr lang="en-US" sz="3600" i="1" dirty="0"/>
              <a:t> fi </a:t>
            </a:r>
            <a:r>
              <a:rPr lang="en-US" sz="3600" i="1" dirty="0" err="1"/>
              <a:t>jumlati</a:t>
            </a:r>
            <a:r>
              <a:rPr lang="en-US" sz="3600" i="1" dirty="0"/>
              <a:t> </a:t>
            </a:r>
            <a:r>
              <a:rPr lang="en-US" sz="3600" i="1" dirty="0" err="1"/>
              <a:t>al`arifina</a:t>
            </a:r>
            <a:r>
              <a:rPr lang="en-US" sz="3600" i="1" dirty="0"/>
              <a:t> </a:t>
            </a:r>
            <a:r>
              <a:rPr lang="en-US" sz="3600" i="1" dirty="0" err="1"/>
              <a:t>bihim</a:t>
            </a:r>
            <a:r>
              <a:rPr lang="en-US" sz="3600" i="1" dirty="0"/>
              <a:t> </a:t>
            </a:r>
            <a:r>
              <a:rPr lang="en-US" sz="3600" i="1" dirty="0" err="1"/>
              <a:t>wa</a:t>
            </a:r>
            <a:r>
              <a:rPr lang="en-US" sz="3600" i="1" dirty="0"/>
              <a:t> </a:t>
            </a:r>
            <a:r>
              <a:rPr lang="en-US" sz="3600" i="1" dirty="0" err="1"/>
              <a:t>bihaqqihim</a:t>
            </a:r>
            <a:br>
              <a:rPr lang="en-US" sz="3600" dirty="0"/>
            </a:br>
            <a:r>
              <a:rPr lang="en-US" sz="3600" dirty="0"/>
              <a:t>(please) include me with the group of those who recognize their Right and them</a:t>
            </a:r>
          </a:p>
        </p:txBody>
      </p:sp>
      <p:sp>
        <p:nvSpPr>
          <p:cNvPr id="3" name="Subtitle 2"/>
          <p:cNvSpPr>
            <a:spLocks noGrp="1"/>
          </p:cNvSpPr>
          <p:nvPr>
            <p:ph type="subTitle" idx="1"/>
          </p:nvPr>
        </p:nvSpPr>
        <p:spPr>
          <a:xfrm>
            <a:off x="1828800" y="4191000"/>
            <a:ext cx="8534400" cy="1447800"/>
          </a:xfrm>
        </p:spPr>
        <p:txBody>
          <a:bodyPr/>
          <a:lstStyle/>
          <a:p>
            <a:r>
              <a:rPr lang="ur-PK" dirty="0"/>
              <a:t>مجھے ان لوگوں کے گروپ میں شامل کرنا جو ان کے حق کو اور ان کو پہچانتے ہیں</a:t>
            </a:r>
          </a:p>
          <a:p>
            <a:br>
              <a:rPr lang="ur-PK" dirty="0"/>
            </a:br>
            <a:endParaRPr lang="en-US" dirty="0"/>
          </a:p>
        </p:txBody>
      </p:sp>
    </p:spTree>
    <p:extLst>
      <p:ext uri="{BB962C8B-B14F-4D97-AF65-F5344CB8AC3E}">
        <p14:creationId xmlns:p14="http://schemas.microsoft.com/office/powerpoint/2010/main" val="3190264865"/>
      </p:ext>
    </p:extLst>
  </p:cSld>
  <p:clrMapOvr>
    <a:masterClrMapping/>
  </p:clrMapOvr>
  <p:transition>
    <p:fade/>
  </p:transition>
</p:sld>
</file>

<file path=ppt/slides/slide4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br>
              <a:rPr lang="en-US" sz="3600" dirty="0"/>
            </a:br>
            <a:r>
              <a:rPr lang="ur-PK" sz="3600" dirty="0"/>
              <a:t>وَفِي زُمْرَةِ ٱلْمَرْحُومِينَ بِشَفَاعَتِهِمْ</a:t>
            </a:r>
            <a:br>
              <a:rPr lang="en-US" sz="3600" dirty="0"/>
            </a:br>
            <a:r>
              <a:rPr lang="en-US" sz="3600" i="1" dirty="0" err="1"/>
              <a:t>wa</a:t>
            </a:r>
            <a:r>
              <a:rPr lang="en-US" sz="3600" i="1" dirty="0"/>
              <a:t> fi </a:t>
            </a:r>
            <a:r>
              <a:rPr lang="en-US" sz="3600" i="1" dirty="0" err="1"/>
              <a:t>zumrati</a:t>
            </a:r>
            <a:r>
              <a:rPr lang="en-US" sz="3600" i="1" dirty="0"/>
              <a:t> </a:t>
            </a:r>
            <a:r>
              <a:rPr lang="en-US" sz="3600" i="1" dirty="0" err="1"/>
              <a:t>almarhumina</a:t>
            </a:r>
            <a:r>
              <a:rPr lang="en-US" sz="3600" i="1" dirty="0"/>
              <a:t> </a:t>
            </a:r>
            <a:r>
              <a:rPr lang="en-US" sz="3600" i="1" dirty="0" err="1"/>
              <a:t>bishafa`atihim</a:t>
            </a:r>
            <a:br>
              <a:rPr lang="en-US" sz="3600" dirty="0"/>
            </a:br>
            <a:r>
              <a:rPr lang="en-US" sz="3600" dirty="0"/>
              <a:t>and with the assembly of those who are shown mercy owing to their (i.e. Muhammad and his Household) intercession.</a:t>
            </a:r>
            <a:br>
              <a:rPr lang="en-US" sz="3600" dirty="0"/>
            </a:br>
            <a:endParaRPr lang="en-US" sz="3600" dirty="0"/>
          </a:p>
        </p:txBody>
      </p:sp>
      <p:sp>
        <p:nvSpPr>
          <p:cNvPr id="3" name="Subtitle 2"/>
          <p:cNvSpPr>
            <a:spLocks noGrp="1"/>
          </p:cNvSpPr>
          <p:nvPr>
            <p:ph type="subTitle" idx="1"/>
          </p:nvPr>
        </p:nvSpPr>
        <p:spPr>
          <a:xfrm>
            <a:off x="1828800" y="4114800"/>
            <a:ext cx="8534400" cy="1524000"/>
          </a:xfrm>
        </p:spPr>
        <p:txBody>
          <a:bodyPr/>
          <a:lstStyle/>
          <a:p>
            <a:r>
              <a:rPr lang="ur-PK" dirty="0"/>
              <a:t>اور ان لوگوں کی جماعت کے ساتھ جن پر آپ (ان کے محمد صلی اللہ علیہ وآلہ وسلم) شفاعت کی وجہ سے رحمت کریں گے</a:t>
            </a:r>
          </a:p>
          <a:p>
            <a:br>
              <a:rPr lang="ur-PK" dirty="0"/>
            </a:br>
            <a:endParaRPr lang="en-US" dirty="0"/>
          </a:p>
        </p:txBody>
      </p:sp>
    </p:spTree>
    <p:extLst>
      <p:ext uri="{BB962C8B-B14F-4D97-AF65-F5344CB8AC3E}">
        <p14:creationId xmlns:p14="http://schemas.microsoft.com/office/powerpoint/2010/main" val="1705660647"/>
      </p:ext>
    </p:extLst>
  </p:cSld>
  <p:clrMapOvr>
    <a:masterClrMapping/>
  </p:clrMapOvr>
  <p:transition>
    <p:fade/>
  </p:transition>
</p:sld>
</file>

<file path=ppt/slides/slide4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3600"/>
            <a:ext cx="10363200" cy="1470025"/>
          </a:xfrm>
        </p:spPr>
        <p:txBody>
          <a:bodyPr/>
          <a:lstStyle/>
          <a:p>
            <a:r>
              <a:rPr lang="ur-PK" dirty="0"/>
              <a:t>إِنَّكَ أَرْحَمُ ٱلرَّاحِمِينَ</a:t>
            </a:r>
            <a:br>
              <a:rPr lang="en-US" dirty="0"/>
            </a:br>
            <a:r>
              <a:rPr lang="en-US" i="1" dirty="0" err="1"/>
              <a:t>innaka</a:t>
            </a:r>
            <a:r>
              <a:rPr lang="en-US" i="1" dirty="0"/>
              <a:t> </a:t>
            </a:r>
            <a:r>
              <a:rPr lang="en-US" i="1" dirty="0" err="1"/>
              <a:t>arhamu</a:t>
            </a:r>
            <a:r>
              <a:rPr lang="en-US" i="1" dirty="0"/>
              <a:t> </a:t>
            </a:r>
            <a:r>
              <a:rPr lang="en-US" i="1" dirty="0" err="1"/>
              <a:t>alrrahimina</a:t>
            </a:r>
            <a:br>
              <a:rPr lang="en-US" dirty="0"/>
            </a:br>
            <a:r>
              <a:rPr lang="en-US" dirty="0"/>
              <a:t>Verily, You are the most merciful of all those who show mercy.</a:t>
            </a:r>
            <a:br>
              <a:rPr lang="en-US" dirty="0"/>
            </a:br>
            <a:endParaRPr lang="en-US" dirty="0"/>
          </a:p>
        </p:txBody>
      </p:sp>
      <p:sp>
        <p:nvSpPr>
          <p:cNvPr id="3" name="Subtitle 2"/>
          <p:cNvSpPr>
            <a:spLocks noGrp="1"/>
          </p:cNvSpPr>
          <p:nvPr>
            <p:ph type="subTitle" idx="1"/>
          </p:nvPr>
        </p:nvSpPr>
        <p:spPr/>
        <p:txBody>
          <a:bodyPr/>
          <a:lstStyle/>
          <a:p>
            <a:r>
              <a:rPr lang="ur-PK" dirty="0"/>
              <a:t>بےشک تو بڑا رحم کرنے والا ہے</a:t>
            </a:r>
          </a:p>
          <a:p>
            <a:br>
              <a:rPr lang="ur-PK" dirty="0"/>
            </a:br>
            <a:endParaRPr lang="en-US" dirty="0"/>
          </a:p>
        </p:txBody>
      </p:sp>
    </p:spTree>
    <p:extLst>
      <p:ext uri="{BB962C8B-B14F-4D97-AF65-F5344CB8AC3E}">
        <p14:creationId xmlns:p14="http://schemas.microsoft.com/office/powerpoint/2010/main" val="450534532"/>
      </p:ext>
    </p:extLst>
  </p:cSld>
  <p:clrMapOvr>
    <a:masterClrMapping/>
  </p:clrMapOvr>
  <p:transition>
    <p:fade/>
  </p:transition>
</p:sld>
</file>

<file path=ppt/slides/slide4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وَصَلَّىٰ ٱللَّهُ عَلَىٰ مُحَمَّدٍ وَآلِهِ ٱلطَّاهِرينَ</a:t>
            </a:r>
            <a:br>
              <a:rPr lang="en-US" dirty="0"/>
            </a:br>
            <a:r>
              <a:rPr lang="en-US" i="1" dirty="0" err="1"/>
              <a:t>wa</a:t>
            </a:r>
            <a:r>
              <a:rPr lang="en-US" i="1" dirty="0"/>
              <a:t> </a:t>
            </a:r>
            <a:r>
              <a:rPr lang="en-US" i="1" dirty="0" err="1"/>
              <a:t>salla</a:t>
            </a:r>
            <a:r>
              <a:rPr lang="en-US" i="1" dirty="0"/>
              <a:t> </a:t>
            </a:r>
            <a:r>
              <a:rPr lang="en-US" i="1" dirty="0" err="1"/>
              <a:t>allahu</a:t>
            </a:r>
            <a:r>
              <a:rPr lang="en-US" i="1" dirty="0"/>
              <a:t> `</a:t>
            </a:r>
            <a:r>
              <a:rPr lang="en-US" i="1" dirty="0" err="1"/>
              <a:t>ala</a:t>
            </a:r>
            <a:r>
              <a:rPr lang="en-US" i="1" dirty="0"/>
              <a:t> </a:t>
            </a:r>
            <a:r>
              <a:rPr lang="en-US" i="1" dirty="0" err="1"/>
              <a:t>muhammadin</a:t>
            </a:r>
            <a:r>
              <a:rPr lang="en-US" i="1" dirty="0"/>
              <a:t> </a:t>
            </a:r>
            <a:r>
              <a:rPr lang="en-US" i="1" dirty="0" err="1"/>
              <a:t>wa</a:t>
            </a:r>
            <a:r>
              <a:rPr lang="en-US" i="1" dirty="0"/>
              <a:t> </a:t>
            </a:r>
            <a:r>
              <a:rPr lang="en-US" i="1" dirty="0" err="1"/>
              <a:t>alihi</a:t>
            </a:r>
            <a:r>
              <a:rPr lang="en-US" i="1" dirty="0"/>
              <a:t> </a:t>
            </a:r>
            <a:r>
              <a:rPr lang="en-US" i="1" dirty="0" err="1"/>
              <a:t>alttahirina</a:t>
            </a:r>
            <a:br>
              <a:rPr lang="en-US" dirty="0"/>
            </a:br>
            <a:r>
              <a:rPr lang="en-US" dirty="0"/>
              <a:t>May Allah send blessings upon Muhammad and his immaculate Household</a:t>
            </a:r>
            <a:br>
              <a:rPr lang="en-US" dirty="0"/>
            </a:br>
            <a:endParaRPr lang="en-US" dirty="0"/>
          </a:p>
        </p:txBody>
      </p:sp>
      <p:sp>
        <p:nvSpPr>
          <p:cNvPr id="3" name="Subtitle 2"/>
          <p:cNvSpPr>
            <a:spLocks noGrp="1"/>
          </p:cNvSpPr>
          <p:nvPr>
            <p:ph type="subTitle" idx="1"/>
          </p:nvPr>
        </p:nvSpPr>
        <p:spPr>
          <a:xfrm>
            <a:off x="1828800" y="4419600"/>
            <a:ext cx="8534400" cy="1219200"/>
          </a:xfrm>
        </p:spPr>
        <p:txBody>
          <a:bodyPr/>
          <a:lstStyle/>
          <a:p>
            <a:r>
              <a:rPr lang="ur-PK" dirty="0"/>
              <a:t>اور اللہ نے محمد اور اس کے خالص رشتے داروں کو نوازا</a:t>
            </a:r>
          </a:p>
          <a:p>
            <a:br>
              <a:rPr lang="ur-PK" dirty="0"/>
            </a:br>
            <a:endParaRPr lang="en-US" dirty="0"/>
          </a:p>
        </p:txBody>
      </p:sp>
    </p:spTree>
    <p:extLst>
      <p:ext uri="{BB962C8B-B14F-4D97-AF65-F5344CB8AC3E}">
        <p14:creationId xmlns:p14="http://schemas.microsoft.com/office/powerpoint/2010/main" val="3133618017"/>
      </p:ext>
    </p:extLst>
  </p:cSld>
  <p:clrMapOvr>
    <a:masterClrMapping/>
  </p:clrMapOvr>
  <p:transition>
    <p:fade/>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اَلسَّلاَمُ عَلَىٰ مَحَالِّ مَعْرِفَةِ ٱللَّهِ</a:t>
            </a:r>
            <a:br>
              <a:rPr lang="en-US" dirty="0"/>
            </a:br>
            <a:r>
              <a:rPr lang="en-US" i="1" dirty="0" err="1"/>
              <a:t>alssalamu</a:t>
            </a:r>
            <a:r>
              <a:rPr lang="en-US" i="1" dirty="0"/>
              <a:t> `</a:t>
            </a:r>
            <a:r>
              <a:rPr lang="en-US" i="1" dirty="0" err="1"/>
              <a:t>ala</a:t>
            </a:r>
            <a:r>
              <a:rPr lang="en-US" i="1" dirty="0"/>
              <a:t> </a:t>
            </a:r>
            <a:r>
              <a:rPr lang="en-US" i="1" dirty="0" err="1"/>
              <a:t>mahalli</a:t>
            </a:r>
            <a:r>
              <a:rPr lang="en-US" i="1" dirty="0"/>
              <a:t> </a:t>
            </a:r>
            <a:r>
              <a:rPr lang="en-US" i="1" dirty="0" err="1"/>
              <a:t>ma`rifati</a:t>
            </a:r>
            <a:r>
              <a:rPr lang="en-US" i="1" dirty="0"/>
              <a:t> </a:t>
            </a:r>
            <a:r>
              <a:rPr lang="en-US" i="1" dirty="0" err="1"/>
              <a:t>allahi</a:t>
            </a:r>
            <a:br>
              <a:rPr lang="en-US" dirty="0"/>
            </a:br>
            <a:r>
              <a:rPr lang="en-US" dirty="0"/>
              <a:t>Peace be upon the exponents of the recognition of Allah,</a:t>
            </a:r>
          </a:p>
        </p:txBody>
      </p:sp>
      <p:sp>
        <p:nvSpPr>
          <p:cNvPr id="3" name="Subtitle 2"/>
          <p:cNvSpPr>
            <a:spLocks noGrp="1"/>
          </p:cNvSpPr>
          <p:nvPr>
            <p:ph type="subTitle" idx="1"/>
          </p:nvPr>
        </p:nvSpPr>
        <p:spPr>
          <a:xfrm>
            <a:off x="1828800" y="4495800"/>
            <a:ext cx="8534400" cy="1143000"/>
          </a:xfrm>
        </p:spPr>
        <p:txBody>
          <a:bodyPr/>
          <a:lstStyle/>
          <a:p>
            <a:r>
              <a:rPr lang="ur-PK" dirty="0"/>
              <a:t>ان آراء اور عقائد کے بیان کرنے والوں پر سلامتی ہو جو اللہ کی آگاہی سے واقف ہیں</a:t>
            </a:r>
          </a:p>
          <a:p>
            <a:br>
              <a:rPr lang="ur-PK" dirty="0"/>
            </a:br>
            <a:endParaRPr lang="en-US" dirty="0"/>
          </a:p>
        </p:txBody>
      </p:sp>
    </p:spTree>
    <p:extLst>
      <p:ext uri="{BB962C8B-B14F-4D97-AF65-F5344CB8AC3E}">
        <p14:creationId xmlns:p14="http://schemas.microsoft.com/office/powerpoint/2010/main" val="1127111561"/>
      </p:ext>
    </p:extLst>
  </p:cSld>
  <p:clrMapOvr>
    <a:masterClrMapping/>
  </p:clrMapOvr>
  <p:transition>
    <p:fade/>
  </p:transition>
</p:sld>
</file>

<file path=ppt/slides/slide4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وَسَلَّمَ تَسْلِيماً كَثِيراً</a:t>
            </a:r>
            <a:br>
              <a:rPr lang="en-US" dirty="0"/>
            </a:br>
            <a:r>
              <a:rPr lang="en-US" i="1" dirty="0" err="1"/>
              <a:t>wa</a:t>
            </a:r>
            <a:r>
              <a:rPr lang="en-US" i="1" dirty="0"/>
              <a:t> </a:t>
            </a:r>
            <a:r>
              <a:rPr lang="en-US" i="1" dirty="0" err="1"/>
              <a:t>sallama</a:t>
            </a:r>
            <a:r>
              <a:rPr lang="en-US" i="1" dirty="0"/>
              <a:t> </a:t>
            </a:r>
            <a:r>
              <a:rPr lang="en-US" i="1" dirty="0" err="1"/>
              <a:t>tasliman</a:t>
            </a:r>
            <a:r>
              <a:rPr lang="en-US" i="1" dirty="0"/>
              <a:t> </a:t>
            </a:r>
            <a:r>
              <a:rPr lang="en-US" i="1" dirty="0" err="1"/>
              <a:t>kathiran</a:t>
            </a:r>
            <a:br>
              <a:rPr lang="en-US" dirty="0"/>
            </a:br>
            <a:r>
              <a:rPr lang="en-US" dirty="0"/>
              <a:t>and send His thorough peace upon them.</a:t>
            </a:r>
            <a:br>
              <a:rPr lang="en-US" dirty="0"/>
            </a:br>
            <a:endParaRPr lang="en-US" dirty="0"/>
          </a:p>
        </p:txBody>
      </p:sp>
      <p:sp>
        <p:nvSpPr>
          <p:cNvPr id="3" name="Subtitle 2"/>
          <p:cNvSpPr>
            <a:spLocks noGrp="1"/>
          </p:cNvSpPr>
          <p:nvPr>
            <p:ph type="subTitle" idx="1"/>
          </p:nvPr>
        </p:nvSpPr>
        <p:spPr/>
        <p:txBody>
          <a:bodyPr/>
          <a:lstStyle/>
          <a:p>
            <a:r>
              <a:rPr lang="ur-PK" dirty="0"/>
              <a:t>اور ان کا پورا سلامتی ہو</a:t>
            </a:r>
          </a:p>
          <a:p>
            <a:br>
              <a:rPr lang="ur-PK" dirty="0"/>
            </a:br>
            <a:endParaRPr lang="en-US" dirty="0"/>
          </a:p>
        </p:txBody>
      </p:sp>
    </p:spTree>
    <p:extLst>
      <p:ext uri="{BB962C8B-B14F-4D97-AF65-F5344CB8AC3E}">
        <p14:creationId xmlns:p14="http://schemas.microsoft.com/office/powerpoint/2010/main" val="28348547"/>
      </p:ext>
    </p:extLst>
  </p:cSld>
  <p:clrMapOvr>
    <a:masterClrMapping/>
  </p:clrMapOvr>
  <p:transition>
    <p:fade/>
  </p:transition>
</p:sld>
</file>

<file path=ppt/slides/slide4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وَحَسْبُنَا ٱللَّهُ وَنِعْمَ ٱلْوَكِيلُ</a:t>
            </a:r>
            <a:br>
              <a:rPr lang="en-US"/>
            </a:br>
            <a:r>
              <a:rPr lang="en-US" i="1"/>
              <a:t>wa</a:t>
            </a:r>
            <a:r>
              <a:rPr lang="en-US" i="1" dirty="0"/>
              <a:t> </a:t>
            </a:r>
            <a:r>
              <a:rPr lang="en-US" i="1" dirty="0" err="1"/>
              <a:t>hasbuna</a:t>
            </a:r>
            <a:r>
              <a:rPr lang="en-US" i="1" dirty="0"/>
              <a:t> </a:t>
            </a:r>
            <a:r>
              <a:rPr lang="en-US" i="1" dirty="0" err="1"/>
              <a:t>allahu</a:t>
            </a:r>
            <a:r>
              <a:rPr lang="en-US" i="1" dirty="0"/>
              <a:t> </a:t>
            </a:r>
            <a:r>
              <a:rPr lang="en-US" i="1" dirty="0" err="1"/>
              <a:t>wa</a:t>
            </a:r>
            <a:r>
              <a:rPr lang="en-US" i="1" dirty="0"/>
              <a:t> </a:t>
            </a:r>
            <a:r>
              <a:rPr lang="en-US" i="1" dirty="0" err="1"/>
              <a:t>ni`ma</a:t>
            </a:r>
            <a:r>
              <a:rPr lang="en-US" i="1" dirty="0"/>
              <a:t> </a:t>
            </a:r>
            <a:r>
              <a:rPr lang="en-US" i="1" dirty="0" err="1"/>
              <a:t>alwakilu</a:t>
            </a:r>
            <a:br>
              <a:rPr lang="en-US" dirty="0"/>
            </a:br>
            <a:r>
              <a:rPr lang="en-US" dirty="0"/>
              <a:t>Allah is Sufficient for us! Most Excellent is He in Whom we trust.</a:t>
            </a:r>
            <a:br>
              <a:rPr lang="en-US" dirty="0"/>
            </a:br>
            <a:endParaRPr lang="en-US" dirty="0"/>
          </a:p>
        </p:txBody>
      </p:sp>
      <p:sp>
        <p:nvSpPr>
          <p:cNvPr id="3" name="Subtitle 2"/>
          <p:cNvSpPr>
            <a:spLocks noGrp="1"/>
          </p:cNvSpPr>
          <p:nvPr>
            <p:ph type="subTitle" idx="1"/>
          </p:nvPr>
        </p:nvSpPr>
        <p:spPr/>
        <p:txBody>
          <a:bodyPr/>
          <a:lstStyle/>
          <a:p>
            <a:r>
              <a:rPr lang="ur-PK" dirty="0"/>
              <a:t>اللہ ہمارے لئے کافی ہے! سب سے عمدہ وہ ہے جس پر ہم بھروسہ کرتے ہیں!</a:t>
            </a:r>
            <a:br>
              <a:rPr lang="ur-PK" dirty="0"/>
            </a:br>
            <a:endParaRPr lang="en-US" dirty="0"/>
          </a:p>
        </p:txBody>
      </p:sp>
    </p:spTree>
    <p:extLst>
      <p:ext uri="{BB962C8B-B14F-4D97-AF65-F5344CB8AC3E}">
        <p14:creationId xmlns:p14="http://schemas.microsoft.com/office/powerpoint/2010/main" val="1908977289"/>
      </p:ext>
    </p:extLst>
  </p:cSld>
  <p:clrMapOvr>
    <a:masterClrMapping/>
  </p:clrMapOvr>
  <p:transition>
    <p:fade/>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وَمَسَاكِنِ بَرَكَةِ ٱللَّهِ</a:t>
            </a:r>
            <a:br>
              <a:rPr lang="en-US" dirty="0"/>
            </a:br>
            <a:r>
              <a:rPr lang="en-US" i="1" dirty="0" err="1"/>
              <a:t>wa</a:t>
            </a:r>
            <a:r>
              <a:rPr lang="en-US" i="1" dirty="0"/>
              <a:t> </a:t>
            </a:r>
            <a:r>
              <a:rPr lang="en-US" i="1" dirty="0" err="1"/>
              <a:t>masakini</a:t>
            </a:r>
            <a:r>
              <a:rPr lang="en-US" i="1" dirty="0"/>
              <a:t> </a:t>
            </a:r>
            <a:r>
              <a:rPr lang="en-US" i="1" dirty="0" err="1"/>
              <a:t>barakati</a:t>
            </a:r>
            <a:r>
              <a:rPr lang="en-US" i="1" dirty="0"/>
              <a:t> </a:t>
            </a:r>
            <a:r>
              <a:rPr lang="en-US" i="1" dirty="0" err="1"/>
              <a:t>allahi</a:t>
            </a:r>
            <a:br>
              <a:rPr lang="en-US" dirty="0"/>
            </a:br>
            <a:r>
              <a:rPr lang="en-US" dirty="0"/>
              <a:t>the centers of Allah’s blessing,</a:t>
            </a:r>
          </a:p>
        </p:txBody>
      </p:sp>
      <p:sp>
        <p:nvSpPr>
          <p:cNvPr id="3" name="Subtitle 2"/>
          <p:cNvSpPr>
            <a:spLocks noGrp="1"/>
          </p:cNvSpPr>
          <p:nvPr>
            <p:ph type="subTitle" idx="1"/>
          </p:nvPr>
        </p:nvSpPr>
        <p:spPr/>
        <p:txBody>
          <a:bodyPr/>
          <a:lstStyle/>
          <a:p>
            <a:r>
              <a:rPr lang="ur-PK" dirty="0"/>
              <a:t>آپ جہاں بھی ہوں اللہ کی رحمتیں ہیں</a:t>
            </a:r>
          </a:p>
          <a:p>
            <a:br>
              <a:rPr lang="ur-PK" dirty="0"/>
            </a:br>
            <a:endParaRPr lang="en-US" dirty="0"/>
          </a:p>
        </p:txBody>
      </p:sp>
    </p:spTree>
    <p:extLst>
      <p:ext uri="{BB962C8B-B14F-4D97-AF65-F5344CB8AC3E}">
        <p14:creationId xmlns:p14="http://schemas.microsoft.com/office/powerpoint/2010/main" val="2275525525"/>
      </p:ext>
    </p:extLst>
  </p:cSld>
  <p:clrMapOvr>
    <a:masterClrMapping/>
  </p:clrMapOvr>
  <p:transition>
    <p:fade/>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وَمَعَادِنِ حِكْمَةِ ٱللَّهِ</a:t>
            </a:r>
            <a:br>
              <a:rPr lang="en-US" dirty="0"/>
            </a:br>
            <a:r>
              <a:rPr lang="en-US" i="1" dirty="0" err="1"/>
              <a:t>wa</a:t>
            </a:r>
            <a:r>
              <a:rPr lang="en-US" i="1" dirty="0"/>
              <a:t> </a:t>
            </a:r>
            <a:r>
              <a:rPr lang="en-US" i="1" dirty="0" err="1"/>
              <a:t>ma`adini</a:t>
            </a:r>
            <a:r>
              <a:rPr lang="en-US" i="1" dirty="0"/>
              <a:t> </a:t>
            </a:r>
            <a:r>
              <a:rPr lang="en-US" i="1" dirty="0" err="1"/>
              <a:t>hikmati</a:t>
            </a:r>
            <a:r>
              <a:rPr lang="en-US" i="1" dirty="0"/>
              <a:t> </a:t>
            </a:r>
            <a:r>
              <a:rPr lang="en-US" i="1" dirty="0" err="1"/>
              <a:t>allahi</a:t>
            </a:r>
            <a:br>
              <a:rPr lang="en-US" dirty="0"/>
            </a:br>
            <a:r>
              <a:rPr lang="en-US" dirty="0"/>
              <a:t>the essence of Allah’s wisdom,</a:t>
            </a:r>
          </a:p>
        </p:txBody>
      </p:sp>
      <p:sp>
        <p:nvSpPr>
          <p:cNvPr id="3" name="Subtitle 2"/>
          <p:cNvSpPr>
            <a:spLocks noGrp="1"/>
          </p:cNvSpPr>
          <p:nvPr>
            <p:ph type="subTitle" idx="1"/>
          </p:nvPr>
        </p:nvSpPr>
        <p:spPr/>
        <p:txBody>
          <a:bodyPr/>
          <a:lstStyle/>
          <a:p>
            <a:r>
              <a:rPr lang="ur-PK" dirty="0"/>
              <a:t>اللہ کی حکمت تمہارے پاس جمع ہے</a:t>
            </a:r>
            <a:endParaRPr lang="en-US" dirty="0"/>
          </a:p>
        </p:txBody>
      </p:sp>
    </p:spTree>
    <p:extLst>
      <p:ext uri="{BB962C8B-B14F-4D97-AF65-F5344CB8AC3E}">
        <p14:creationId xmlns:p14="http://schemas.microsoft.com/office/powerpoint/2010/main" val="2003172036"/>
      </p:ext>
    </p:extLst>
  </p:cSld>
  <p:clrMapOvr>
    <a:masterClrMapping/>
  </p:clrMapOvr>
  <p:transition>
    <p:fade/>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وَحَفَظَةِ سِرِّ ٱللَّهِ</a:t>
            </a:r>
            <a:br>
              <a:rPr lang="en-US" dirty="0"/>
            </a:br>
            <a:r>
              <a:rPr lang="en-US" i="1" dirty="0" err="1"/>
              <a:t>wa</a:t>
            </a:r>
            <a:r>
              <a:rPr lang="en-US" i="1" dirty="0"/>
              <a:t> </a:t>
            </a:r>
            <a:r>
              <a:rPr lang="en-US" i="1" dirty="0" err="1"/>
              <a:t>hafazati</a:t>
            </a:r>
            <a:r>
              <a:rPr lang="en-US" i="1" dirty="0"/>
              <a:t> </a:t>
            </a:r>
            <a:r>
              <a:rPr lang="en-US" i="1" dirty="0" err="1"/>
              <a:t>sirri</a:t>
            </a:r>
            <a:r>
              <a:rPr lang="en-US" i="1" dirty="0"/>
              <a:t> </a:t>
            </a:r>
            <a:r>
              <a:rPr lang="en-US" i="1" dirty="0" err="1"/>
              <a:t>allahi</a:t>
            </a:r>
            <a:br>
              <a:rPr lang="en-US" dirty="0"/>
            </a:br>
            <a:r>
              <a:rPr lang="en-US" dirty="0"/>
              <a:t>the keepers of Allah’s secrets,</a:t>
            </a:r>
          </a:p>
        </p:txBody>
      </p:sp>
      <p:sp>
        <p:nvSpPr>
          <p:cNvPr id="3" name="Subtitle 2"/>
          <p:cNvSpPr>
            <a:spLocks noGrp="1"/>
          </p:cNvSpPr>
          <p:nvPr>
            <p:ph type="subTitle" idx="1"/>
          </p:nvPr>
        </p:nvSpPr>
        <p:spPr/>
        <p:txBody>
          <a:bodyPr/>
          <a:lstStyle/>
          <a:p>
            <a:r>
              <a:rPr lang="ur-PK" dirty="0"/>
              <a:t>اللہ کے راز تمہاری حفاظت میں ڈال دیئے گئے ہیں</a:t>
            </a:r>
          </a:p>
          <a:p>
            <a:br>
              <a:rPr lang="ur-PK" dirty="0"/>
            </a:br>
            <a:endParaRPr lang="en-US" dirty="0"/>
          </a:p>
        </p:txBody>
      </p:sp>
    </p:spTree>
    <p:extLst>
      <p:ext uri="{BB962C8B-B14F-4D97-AF65-F5344CB8AC3E}">
        <p14:creationId xmlns:p14="http://schemas.microsoft.com/office/powerpoint/2010/main" val="595839193"/>
      </p:ext>
    </p:extLst>
  </p:cSld>
  <p:clrMapOvr>
    <a:masterClrMapping/>
  </p:clrMapOvr>
  <p:transition>
    <p:fade/>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وَحَمَلَةِ كِتَابِ ٱللَّهِ</a:t>
            </a:r>
            <a:br>
              <a:rPr lang="en-US" dirty="0"/>
            </a:br>
            <a:r>
              <a:rPr lang="en-US" i="1" dirty="0" err="1"/>
              <a:t>wa</a:t>
            </a:r>
            <a:r>
              <a:rPr lang="en-US" i="1" dirty="0"/>
              <a:t> </a:t>
            </a:r>
            <a:r>
              <a:rPr lang="en-US" i="1" dirty="0" err="1"/>
              <a:t>hamalati</a:t>
            </a:r>
            <a:r>
              <a:rPr lang="en-US" i="1" dirty="0"/>
              <a:t> </a:t>
            </a:r>
            <a:r>
              <a:rPr lang="en-US" i="1" dirty="0" err="1"/>
              <a:t>kitabi</a:t>
            </a:r>
            <a:r>
              <a:rPr lang="en-US" i="1" dirty="0"/>
              <a:t> </a:t>
            </a:r>
            <a:r>
              <a:rPr lang="en-US" i="1" dirty="0" err="1"/>
              <a:t>allahi</a:t>
            </a:r>
            <a:br>
              <a:rPr lang="en-US" dirty="0"/>
            </a:br>
            <a:r>
              <a:rPr lang="en-US" dirty="0"/>
              <a:t>the bearers of Allah’s Book,</a:t>
            </a:r>
          </a:p>
        </p:txBody>
      </p:sp>
      <p:sp>
        <p:nvSpPr>
          <p:cNvPr id="3" name="Subtitle 2"/>
          <p:cNvSpPr>
            <a:spLocks noGrp="1"/>
          </p:cNvSpPr>
          <p:nvPr>
            <p:ph type="subTitle" idx="1"/>
          </p:nvPr>
        </p:nvSpPr>
        <p:spPr/>
        <p:txBody>
          <a:bodyPr/>
          <a:lstStyle/>
          <a:p>
            <a:r>
              <a:rPr lang="ur-PK" dirty="0"/>
              <a:t>آپ اللہ کی کتاب کو دل سے جانتے ہو</a:t>
            </a:r>
          </a:p>
          <a:p>
            <a:br>
              <a:rPr lang="ur-PK" dirty="0"/>
            </a:br>
            <a:endParaRPr lang="en-US" dirty="0"/>
          </a:p>
        </p:txBody>
      </p:sp>
    </p:spTree>
    <p:extLst>
      <p:ext uri="{BB962C8B-B14F-4D97-AF65-F5344CB8AC3E}">
        <p14:creationId xmlns:p14="http://schemas.microsoft.com/office/powerpoint/2010/main" val="3199380886"/>
      </p:ext>
    </p:extLst>
  </p:cSld>
  <p:clrMapOvr>
    <a:masterClrMapping/>
  </p:clrMapOvr>
  <p:transition>
    <p:fade/>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وَأَوْصِيَاءِ نَبِيِّ ٱللَّهِ</a:t>
            </a:r>
            <a:br>
              <a:rPr lang="en-US" dirty="0"/>
            </a:br>
            <a:r>
              <a:rPr lang="en-US" i="1" dirty="0" err="1"/>
              <a:t>wa</a:t>
            </a:r>
            <a:r>
              <a:rPr lang="en-US" i="1" dirty="0"/>
              <a:t> </a:t>
            </a:r>
            <a:r>
              <a:rPr lang="en-US" i="1" dirty="0" err="1"/>
              <a:t>awsiya'i</a:t>
            </a:r>
            <a:r>
              <a:rPr lang="en-US" i="1" dirty="0"/>
              <a:t> </a:t>
            </a:r>
            <a:r>
              <a:rPr lang="en-US" i="1" dirty="0" err="1"/>
              <a:t>nabiyyi</a:t>
            </a:r>
            <a:r>
              <a:rPr lang="en-US" i="1" dirty="0"/>
              <a:t> </a:t>
            </a:r>
            <a:r>
              <a:rPr lang="en-US" i="1" dirty="0" err="1"/>
              <a:t>allahi</a:t>
            </a:r>
            <a:br>
              <a:rPr lang="en-US" dirty="0"/>
            </a:br>
            <a:r>
              <a:rPr lang="en-US" dirty="0"/>
              <a:t>the successors of Allah’s Prophet,</a:t>
            </a:r>
          </a:p>
        </p:txBody>
      </p:sp>
      <p:sp>
        <p:nvSpPr>
          <p:cNvPr id="3" name="Subtitle 2"/>
          <p:cNvSpPr>
            <a:spLocks noGrp="1"/>
          </p:cNvSpPr>
          <p:nvPr>
            <p:ph type="subTitle" idx="1"/>
          </p:nvPr>
        </p:nvSpPr>
        <p:spPr/>
        <p:txBody>
          <a:bodyPr/>
          <a:lstStyle/>
          <a:p>
            <a:r>
              <a:rPr lang="ur-PK" dirty="0"/>
              <a:t>آپ اللہ کے نبی. کے جانشین ہیں</a:t>
            </a:r>
          </a:p>
          <a:p>
            <a:br>
              <a:rPr lang="ur-PK" dirty="0"/>
            </a:br>
            <a:endParaRPr lang="en-US" dirty="0"/>
          </a:p>
        </p:txBody>
      </p:sp>
    </p:spTree>
    <p:extLst>
      <p:ext uri="{BB962C8B-B14F-4D97-AF65-F5344CB8AC3E}">
        <p14:creationId xmlns:p14="http://schemas.microsoft.com/office/powerpoint/2010/main" val="231008712"/>
      </p:ext>
    </p:extLst>
  </p:cSld>
  <p:clrMapOvr>
    <a:masterClrMapping/>
  </p:clrMapOvr>
  <p:transition>
    <p:fade/>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وَذُرِّيَّةِ رَسُولِ ٱللَّهِ</a:t>
            </a:r>
            <a:br>
              <a:rPr lang="en-US" dirty="0"/>
            </a:br>
            <a:r>
              <a:rPr lang="en-US" i="1" dirty="0" err="1"/>
              <a:t>wa</a:t>
            </a:r>
            <a:r>
              <a:rPr lang="en-US" i="1" dirty="0"/>
              <a:t> </a:t>
            </a:r>
            <a:r>
              <a:rPr lang="en-US" i="1" dirty="0" err="1"/>
              <a:t>dhurriyyati</a:t>
            </a:r>
            <a:r>
              <a:rPr lang="en-US" i="1" dirty="0"/>
              <a:t> </a:t>
            </a:r>
            <a:r>
              <a:rPr lang="en-US" i="1" dirty="0" err="1"/>
              <a:t>rasuli</a:t>
            </a:r>
            <a:r>
              <a:rPr lang="en-US" i="1" dirty="0"/>
              <a:t> </a:t>
            </a:r>
            <a:r>
              <a:rPr lang="en-US" i="1" dirty="0" err="1"/>
              <a:t>allahi</a:t>
            </a:r>
            <a:br>
              <a:rPr lang="en-US" dirty="0"/>
            </a:br>
            <a:r>
              <a:rPr lang="en-US" dirty="0"/>
              <a:t>and the progeny of Allah’s Messenger</a:t>
            </a:r>
          </a:p>
        </p:txBody>
      </p:sp>
      <p:sp>
        <p:nvSpPr>
          <p:cNvPr id="3" name="Subtitle 2"/>
          <p:cNvSpPr>
            <a:spLocks noGrp="1"/>
          </p:cNvSpPr>
          <p:nvPr>
            <p:ph type="subTitle" idx="1"/>
          </p:nvPr>
        </p:nvSpPr>
        <p:spPr/>
        <p:txBody>
          <a:bodyPr/>
          <a:lstStyle/>
          <a:p>
            <a:r>
              <a:rPr lang="ur-PK" dirty="0"/>
              <a:t>اور خدا کے رسول کی اولاد</a:t>
            </a:r>
          </a:p>
          <a:p>
            <a:br>
              <a:rPr lang="ur-PK" dirty="0"/>
            </a:br>
            <a:br>
              <a:rPr lang="ur-PK" dirty="0"/>
            </a:br>
            <a:endParaRPr lang="en-US" dirty="0"/>
          </a:p>
        </p:txBody>
      </p:sp>
    </p:spTree>
    <p:extLst>
      <p:ext uri="{BB962C8B-B14F-4D97-AF65-F5344CB8AC3E}">
        <p14:creationId xmlns:p14="http://schemas.microsoft.com/office/powerpoint/2010/main" val="2444545942"/>
      </p:ext>
    </p:extLst>
  </p:cSld>
  <p:clrMapOvr>
    <a:masterClrMapping/>
  </p:clrMapOvr>
  <p:transition>
    <p:fade/>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صَلَّىٰ ٱللَّهُ عَلَيْهِ وَآلِهِ</a:t>
            </a:r>
            <a:br>
              <a:rPr lang="en-US" dirty="0"/>
            </a:br>
            <a:r>
              <a:rPr lang="en-US" i="1" dirty="0" err="1"/>
              <a:t>salla</a:t>
            </a:r>
            <a:r>
              <a:rPr lang="en-US" i="1" dirty="0"/>
              <a:t> </a:t>
            </a:r>
            <a:r>
              <a:rPr lang="en-US" i="1" dirty="0" err="1"/>
              <a:t>allahu</a:t>
            </a:r>
            <a:r>
              <a:rPr lang="en-US" i="1" dirty="0"/>
              <a:t> `</a:t>
            </a:r>
            <a:r>
              <a:rPr lang="en-US" i="1" dirty="0" err="1"/>
              <a:t>alayhi</a:t>
            </a:r>
            <a:r>
              <a:rPr lang="en-US" i="1" dirty="0"/>
              <a:t> </a:t>
            </a:r>
            <a:r>
              <a:rPr lang="en-US" i="1" dirty="0" err="1"/>
              <a:t>wa</a:t>
            </a:r>
            <a:r>
              <a:rPr lang="en-US" i="1" dirty="0"/>
              <a:t> </a:t>
            </a:r>
            <a:r>
              <a:rPr lang="en-US" i="1" dirty="0" err="1"/>
              <a:t>alihi</a:t>
            </a:r>
            <a:br>
              <a:rPr lang="en-US" dirty="0"/>
            </a:br>
            <a:r>
              <a:rPr lang="en-US" dirty="0"/>
              <a:t>may Allah send blessings upon him and his Household.</a:t>
            </a:r>
            <a:br>
              <a:rPr lang="en-US" dirty="0"/>
            </a:br>
            <a:r>
              <a:rPr lang="ur-PK" dirty="0"/>
              <a:t>صلی اللہ علیہ وآلہ وسلم </a:t>
            </a:r>
            <a:endParaRPr lang="en-US" dirty="0"/>
          </a:p>
        </p:txBody>
      </p:sp>
      <p:sp>
        <p:nvSpPr>
          <p:cNvPr id="3" name="Subtitle 2"/>
          <p:cNvSpPr>
            <a:spLocks noGrp="1"/>
          </p:cNvSpPr>
          <p:nvPr>
            <p:ph type="subTitle" idx="1"/>
          </p:nvPr>
        </p:nvSpPr>
        <p:spPr>
          <a:xfrm>
            <a:off x="1828800" y="4343400"/>
            <a:ext cx="8534400" cy="1295400"/>
          </a:xfrm>
        </p:spPr>
        <p:txBody>
          <a:bodyPr/>
          <a:lstStyle/>
          <a:p>
            <a:br>
              <a:rPr lang="ur-PK" dirty="0"/>
            </a:br>
            <a:endParaRPr lang="en-US" dirty="0"/>
          </a:p>
        </p:txBody>
      </p:sp>
      <p:sp>
        <p:nvSpPr>
          <p:cNvPr id="7" name="Rectangle 4"/>
          <p:cNvSpPr>
            <a:spLocks noChangeArrowheads="1"/>
          </p:cNvSpPr>
          <p:nvPr/>
        </p:nvSpPr>
        <p:spPr bwMode="auto">
          <a:xfrm>
            <a:off x="0" y="0"/>
            <a:ext cx="12192000" cy="457200"/>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15870" rIns="0" bIns="-15870" numCol="1" anchor="ctr" anchorCtr="0" compatLnSpc="1">
            <a:prstTxWarp prst="textNoShape">
              <a:avLst/>
            </a:prstTxWarp>
            <a:spAutoFit/>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ar-SA" sz="1800" b="0" i="0" u="none" strike="noStrike" cap="none" normalizeH="0" baseline="0">
                <a:ln>
                  <a:noFill/>
                </a:ln>
                <a:solidFill>
                  <a:srgbClr val="202124"/>
                </a:solidFill>
                <a:effectLst/>
                <a:latin typeface="Google Sans"/>
                <a:cs typeface="Arial" pitchFamily="34" charset="0"/>
              </a:rPr>
              <a:t>صلی اللہ علیہ وآلہ</a:t>
            </a:r>
            <a:r>
              <a:rPr kumimoji="0" lang="en-US" sz="900" b="0" i="0" u="none" strike="noStrike" cap="none" normalizeH="0" baseline="0">
                <a:ln>
                  <a:noFill/>
                </a:ln>
                <a:solidFill>
                  <a:schemeClr val="tx1"/>
                </a:solidFill>
                <a:effectLst/>
                <a:latin typeface="Arial" pitchFamily="34" charset="0"/>
                <a:cs typeface="Arial" pitchFamily="34" charset="0"/>
              </a:rPr>
              <a:t> </a:t>
            </a:r>
            <a:endParaRPr kumimoji="0" lang="en-US" sz="1800" b="0" i="0" u="none" strike="noStrike" cap="none" normalizeH="0" baseline="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1644113193"/>
      </p:ext>
    </p:extLst>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313336"/>
            <a:ext cx="10363200" cy="4231328"/>
          </a:xfrm>
        </p:spPr>
        <p:txBody>
          <a:bodyPr/>
          <a:lstStyle/>
          <a:p>
            <a:r>
              <a:rPr lang="ur-PK" sz="6600" dirty="0"/>
              <a:t>وَحْدَهُ </a:t>
            </a:r>
            <a:r>
              <a:rPr lang="ur-PK" sz="6600"/>
              <a:t>لاَ شَرِيكَ لَهُ</a:t>
            </a:r>
            <a:br>
              <a:rPr lang="en-US"/>
            </a:br>
            <a:br>
              <a:rPr lang="en-US" dirty="0"/>
            </a:br>
            <a:r>
              <a:rPr lang="en-US" sz="2400" dirty="0"/>
              <a:t>One and Only and having no partner;</a:t>
            </a:r>
            <a:br>
              <a:rPr lang="en-US" sz="2400" dirty="0"/>
            </a:br>
            <a:endParaRPr lang="en-US" sz="2400" dirty="0"/>
          </a:p>
        </p:txBody>
      </p:sp>
      <p:sp>
        <p:nvSpPr>
          <p:cNvPr id="3" name="Subtitle 2"/>
          <p:cNvSpPr>
            <a:spLocks noGrp="1"/>
          </p:cNvSpPr>
          <p:nvPr>
            <p:ph type="subTitle" idx="1"/>
          </p:nvPr>
        </p:nvSpPr>
        <p:spPr>
          <a:xfrm>
            <a:off x="566552" y="4986165"/>
            <a:ext cx="11058896" cy="1204109"/>
          </a:xfrm>
        </p:spPr>
        <p:txBody>
          <a:bodyPr/>
          <a:lstStyle/>
          <a:p>
            <a:r>
              <a:rPr lang="ur-PK" sz="3600" dirty="0"/>
              <a:t>کسی کا ساتھی بنائے بغیر تنہا</a:t>
            </a:r>
          </a:p>
          <a:p>
            <a:br>
              <a:rPr lang="ur-PK" dirty="0"/>
            </a:br>
            <a:endParaRPr lang="en-US" dirty="0"/>
          </a:p>
        </p:txBody>
      </p:sp>
      <p:sp>
        <p:nvSpPr>
          <p:cNvPr id="4" name="TextBox 3">
            <a:extLst>
              <a:ext uri="{FF2B5EF4-FFF2-40B4-BE49-F238E27FC236}">
                <a16:creationId xmlns:a16="http://schemas.microsoft.com/office/drawing/2014/main" id="{8BF370E7-C282-1748-BA59-31CE07727505}"/>
              </a:ext>
            </a:extLst>
          </p:cNvPr>
          <p:cNvSpPr txBox="1"/>
          <p:nvPr/>
        </p:nvSpPr>
        <p:spPr>
          <a:xfrm flipH="1">
            <a:off x="4104409" y="5588220"/>
            <a:ext cx="3983182" cy="830997"/>
          </a:xfrm>
          <a:prstGeom prst="rect">
            <a:avLst/>
          </a:prstGeom>
          <a:noFill/>
        </p:spPr>
        <p:txBody>
          <a:bodyPr wrap="square" rtlCol="0">
            <a:spAutoFit/>
          </a:bodyPr>
          <a:lstStyle/>
          <a:p>
            <a:pPr algn="l"/>
            <a:br>
              <a:rPr lang="en-US" sz="2400">
                <a:solidFill>
                  <a:srgbClr val="000066"/>
                </a:solidFill>
              </a:rPr>
            </a:br>
            <a:r>
              <a:rPr lang="en-US" sz="2400" i="1">
                <a:solidFill>
                  <a:srgbClr val="000066"/>
                </a:solidFill>
              </a:rPr>
              <a:t>wahdahu la sharika lahu</a:t>
            </a:r>
            <a:endParaRPr lang="en-US" sz="2400">
              <a:solidFill>
                <a:srgbClr val="000066"/>
              </a:solidFill>
            </a:endParaRPr>
          </a:p>
        </p:txBody>
      </p:sp>
    </p:spTree>
    <p:extLst>
      <p:ext uri="{BB962C8B-B14F-4D97-AF65-F5344CB8AC3E}">
        <p14:creationId xmlns:p14="http://schemas.microsoft.com/office/powerpoint/2010/main" val="694817184"/>
      </p:ext>
    </p:extLst>
  </p:cSld>
  <p:clrMapOvr>
    <a:masterClrMapping/>
  </p:clrMapOvr>
  <p:transition>
    <p:fade/>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وَرَحْمَةُ ٱللَّهِ وَبَرَكَاتُهُ</a:t>
            </a:r>
            <a:br>
              <a:rPr lang="en-US" dirty="0"/>
            </a:br>
            <a:r>
              <a:rPr lang="en-US" i="1" dirty="0" err="1"/>
              <a:t>wa</a:t>
            </a:r>
            <a:r>
              <a:rPr lang="en-US" i="1" dirty="0"/>
              <a:t> </a:t>
            </a:r>
            <a:r>
              <a:rPr lang="en-US" i="1" dirty="0" err="1"/>
              <a:t>rahmatu</a:t>
            </a:r>
            <a:r>
              <a:rPr lang="en-US" i="1" dirty="0"/>
              <a:t> </a:t>
            </a:r>
            <a:r>
              <a:rPr lang="en-US" i="1" dirty="0" err="1"/>
              <a:t>allahi</a:t>
            </a:r>
            <a:r>
              <a:rPr lang="en-US" i="1" dirty="0"/>
              <a:t> </a:t>
            </a:r>
            <a:r>
              <a:rPr lang="en-US" i="1" dirty="0" err="1"/>
              <a:t>wa</a:t>
            </a:r>
            <a:r>
              <a:rPr lang="en-US" i="1" dirty="0"/>
              <a:t> </a:t>
            </a:r>
            <a:r>
              <a:rPr lang="en-US" i="1" dirty="0" err="1"/>
              <a:t>barakatuhu</a:t>
            </a:r>
            <a:br>
              <a:rPr lang="en-US" dirty="0"/>
            </a:br>
            <a:r>
              <a:rPr lang="en-US" dirty="0"/>
              <a:t>Allah’s mercy and blessings, too, be upon them.</a:t>
            </a:r>
          </a:p>
        </p:txBody>
      </p:sp>
      <p:sp>
        <p:nvSpPr>
          <p:cNvPr id="3" name="Subtitle 2"/>
          <p:cNvSpPr>
            <a:spLocks noGrp="1"/>
          </p:cNvSpPr>
          <p:nvPr>
            <p:ph type="subTitle" idx="1"/>
          </p:nvPr>
        </p:nvSpPr>
        <p:spPr>
          <a:xfrm>
            <a:off x="1828800" y="4267200"/>
            <a:ext cx="8534400" cy="1371600"/>
          </a:xfrm>
        </p:spPr>
        <p:txBody>
          <a:bodyPr/>
          <a:lstStyle/>
          <a:p>
            <a:r>
              <a:rPr lang="ur-PK" dirty="0"/>
              <a:t>اور آپ پر اللہ کی رحمت اور برکت ہوگی</a:t>
            </a:r>
          </a:p>
          <a:p>
            <a:br>
              <a:rPr lang="ur-PK" dirty="0"/>
            </a:br>
            <a:endParaRPr lang="en-US" dirty="0"/>
          </a:p>
        </p:txBody>
      </p:sp>
    </p:spTree>
    <p:extLst>
      <p:ext uri="{BB962C8B-B14F-4D97-AF65-F5344CB8AC3E}">
        <p14:creationId xmlns:p14="http://schemas.microsoft.com/office/powerpoint/2010/main" val="2188921930"/>
      </p:ext>
    </p:extLst>
  </p:cSld>
  <p:clrMapOvr>
    <a:masterClrMapping/>
  </p:clrMapOvr>
  <p:transition>
    <p:fade/>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اَلسَّلاَمُ عَلَىٰ ٱلدُّعَاةِ إِلَىٰ ٱللَّهِ</a:t>
            </a:r>
            <a:br>
              <a:rPr lang="en-US" dirty="0"/>
            </a:br>
            <a:r>
              <a:rPr lang="en-US" i="1" dirty="0" err="1"/>
              <a:t>alssalamu</a:t>
            </a:r>
            <a:r>
              <a:rPr lang="en-US" i="1" dirty="0"/>
              <a:t> `</a:t>
            </a:r>
            <a:r>
              <a:rPr lang="en-US" i="1" dirty="0" err="1"/>
              <a:t>ala</a:t>
            </a:r>
            <a:r>
              <a:rPr lang="en-US" i="1" dirty="0"/>
              <a:t> </a:t>
            </a:r>
            <a:r>
              <a:rPr lang="en-US" i="1" dirty="0" err="1"/>
              <a:t>alddu`ati</a:t>
            </a:r>
            <a:r>
              <a:rPr lang="en-US" i="1" dirty="0"/>
              <a:t> </a:t>
            </a:r>
            <a:r>
              <a:rPr lang="en-US" i="1" dirty="0" err="1"/>
              <a:t>ila</a:t>
            </a:r>
            <a:r>
              <a:rPr lang="en-US" i="1" dirty="0"/>
              <a:t> </a:t>
            </a:r>
            <a:r>
              <a:rPr lang="en-US" i="1" dirty="0" err="1"/>
              <a:t>allahi</a:t>
            </a:r>
            <a:br>
              <a:rPr lang="en-US" dirty="0"/>
            </a:br>
            <a:r>
              <a:rPr lang="en-US" dirty="0"/>
              <a:t>Peace be upon the callers to Allah,</a:t>
            </a:r>
          </a:p>
        </p:txBody>
      </p:sp>
      <p:sp>
        <p:nvSpPr>
          <p:cNvPr id="3" name="Subtitle 2"/>
          <p:cNvSpPr>
            <a:spLocks noGrp="1"/>
          </p:cNvSpPr>
          <p:nvPr>
            <p:ph type="subTitle" idx="1"/>
          </p:nvPr>
        </p:nvSpPr>
        <p:spPr/>
        <p:txBody>
          <a:bodyPr/>
          <a:lstStyle/>
          <a:p>
            <a:r>
              <a:rPr lang="ur-PK" dirty="0"/>
              <a:t>سلام ہو تم پر جو لوگوں کو اللہ کی طرف دعوت دیتے ہیں</a:t>
            </a:r>
          </a:p>
          <a:p>
            <a:br>
              <a:rPr lang="ur-PK" dirty="0"/>
            </a:br>
            <a:endParaRPr lang="en-US" dirty="0"/>
          </a:p>
        </p:txBody>
      </p:sp>
    </p:spTree>
    <p:extLst>
      <p:ext uri="{BB962C8B-B14F-4D97-AF65-F5344CB8AC3E}">
        <p14:creationId xmlns:p14="http://schemas.microsoft.com/office/powerpoint/2010/main" val="3613904413"/>
      </p:ext>
    </p:extLst>
  </p:cSld>
  <p:clrMapOvr>
    <a:masterClrMapping/>
  </p:clrMapOvr>
  <p:transition>
    <p:fade/>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وَٱلْأَدِلاَّءِ عَلَىٰ مَرْضَاتِ ٱللَّهِ</a:t>
            </a:r>
            <a:br>
              <a:rPr lang="en-US" dirty="0"/>
            </a:br>
            <a:r>
              <a:rPr lang="en-US" i="1" dirty="0" err="1"/>
              <a:t>wal-adilla'i</a:t>
            </a:r>
            <a:r>
              <a:rPr lang="en-US" i="1" dirty="0"/>
              <a:t> `</a:t>
            </a:r>
            <a:r>
              <a:rPr lang="en-US" i="1" dirty="0" err="1"/>
              <a:t>ala</a:t>
            </a:r>
            <a:r>
              <a:rPr lang="en-US" i="1" dirty="0"/>
              <a:t> </a:t>
            </a:r>
            <a:r>
              <a:rPr lang="en-US" i="1" dirty="0" err="1"/>
              <a:t>mardati</a:t>
            </a:r>
            <a:r>
              <a:rPr lang="en-US" i="1" dirty="0"/>
              <a:t> </a:t>
            </a:r>
            <a:r>
              <a:rPr lang="en-US" i="1" dirty="0" err="1"/>
              <a:t>allahi</a:t>
            </a:r>
            <a:br>
              <a:rPr lang="en-US" dirty="0"/>
            </a:br>
            <a:r>
              <a:rPr lang="en-US" dirty="0"/>
              <a:t>the leaders to Allah’s pleasure,</a:t>
            </a:r>
          </a:p>
        </p:txBody>
      </p:sp>
      <p:sp>
        <p:nvSpPr>
          <p:cNvPr id="3" name="Subtitle 2"/>
          <p:cNvSpPr>
            <a:spLocks noGrp="1"/>
          </p:cNvSpPr>
          <p:nvPr>
            <p:ph type="subTitle" idx="1"/>
          </p:nvPr>
        </p:nvSpPr>
        <p:spPr/>
        <p:txBody>
          <a:bodyPr/>
          <a:lstStyle/>
          <a:p>
            <a:r>
              <a:rPr lang="ur-PK" dirty="0"/>
              <a:t>اللہ کی رضا حاصل کرنے والوں کے لئے واضح دلیلوں کے ساتھ رہنمائی کرو</a:t>
            </a:r>
          </a:p>
          <a:p>
            <a:br>
              <a:rPr lang="ur-PK" dirty="0"/>
            </a:br>
            <a:endParaRPr lang="en-US" dirty="0"/>
          </a:p>
        </p:txBody>
      </p:sp>
    </p:spTree>
    <p:extLst>
      <p:ext uri="{BB962C8B-B14F-4D97-AF65-F5344CB8AC3E}">
        <p14:creationId xmlns:p14="http://schemas.microsoft.com/office/powerpoint/2010/main" val="3675102855"/>
      </p:ext>
    </p:extLst>
  </p:cSld>
  <p:clrMapOvr>
    <a:masterClrMapping/>
  </p:clrMapOvr>
  <p:transition>
    <p:fade/>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وَٱلْمُسْتَقِرِّينَ فِي أَمْرِ ٱللَّ</a:t>
            </a:r>
            <a:br>
              <a:rPr lang="en-US" dirty="0"/>
            </a:br>
            <a:r>
              <a:rPr lang="en-US" i="1" dirty="0" err="1"/>
              <a:t>walmustaqirrina</a:t>
            </a:r>
            <a:r>
              <a:rPr lang="en-US" i="1" dirty="0"/>
              <a:t> fi </a:t>
            </a:r>
            <a:r>
              <a:rPr lang="en-US" i="1" dirty="0" err="1"/>
              <a:t>amri</a:t>
            </a:r>
            <a:r>
              <a:rPr lang="en-US" i="1" dirty="0"/>
              <a:t> </a:t>
            </a:r>
            <a:r>
              <a:rPr lang="en-US" i="1" dirty="0" err="1"/>
              <a:t>allahi</a:t>
            </a:r>
            <a:br>
              <a:rPr lang="en-US" dirty="0"/>
            </a:br>
            <a:r>
              <a:rPr lang="en-US" dirty="0"/>
              <a:t>the abiders by Allah’s decree,</a:t>
            </a:r>
          </a:p>
        </p:txBody>
      </p:sp>
      <p:sp>
        <p:nvSpPr>
          <p:cNvPr id="3" name="Subtitle 2"/>
          <p:cNvSpPr>
            <a:spLocks noGrp="1"/>
          </p:cNvSpPr>
          <p:nvPr>
            <p:ph type="subTitle" idx="1"/>
          </p:nvPr>
        </p:nvSpPr>
        <p:spPr/>
        <p:txBody>
          <a:bodyPr/>
          <a:lstStyle/>
          <a:p>
            <a:r>
              <a:rPr lang="ur-PK" dirty="0"/>
              <a:t>اللہ کے قوانین کی پابندی کرو</a:t>
            </a:r>
          </a:p>
          <a:p>
            <a:br>
              <a:rPr lang="ur-PK" dirty="0"/>
            </a:br>
            <a:endParaRPr lang="en-US" dirty="0"/>
          </a:p>
        </p:txBody>
      </p:sp>
      <p:sp>
        <p:nvSpPr>
          <p:cNvPr id="4" name="Rectangle 3"/>
          <p:cNvSpPr/>
          <p:nvPr/>
        </p:nvSpPr>
        <p:spPr>
          <a:xfrm>
            <a:off x="3048000" y="2967335"/>
            <a:ext cx="6096000" cy="923330"/>
          </a:xfrm>
          <a:prstGeom prst="rect">
            <a:avLst/>
          </a:prstGeom>
        </p:spPr>
        <p:txBody>
          <a:bodyPr>
            <a:spAutoFit/>
          </a:bodyPr>
          <a:lstStyle/>
          <a:p>
            <a:r>
              <a:rPr lang="ur-PK" dirty="0"/>
              <a:t>اللہ کے قوانین کی پابندی کرو</a:t>
            </a:r>
          </a:p>
          <a:p>
            <a:br>
              <a:rPr lang="ur-PK" dirty="0"/>
            </a:br>
            <a:endParaRPr lang="en-US" dirty="0"/>
          </a:p>
        </p:txBody>
      </p:sp>
    </p:spTree>
    <p:extLst>
      <p:ext uri="{BB962C8B-B14F-4D97-AF65-F5344CB8AC3E}">
        <p14:creationId xmlns:p14="http://schemas.microsoft.com/office/powerpoint/2010/main" val="2962706261"/>
      </p:ext>
    </p:extLst>
  </p:cSld>
  <p:clrMapOvr>
    <a:masterClrMapping/>
  </p:clrMapOvr>
  <p:transition>
    <p:fade/>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وَٱلتَّامِّينَ فِي مَحَبَّةِ ٱللَّهِ</a:t>
            </a:r>
            <a:br>
              <a:rPr lang="en-US" dirty="0"/>
            </a:br>
            <a:r>
              <a:rPr lang="en-US" i="1" dirty="0" err="1"/>
              <a:t>walttammina</a:t>
            </a:r>
            <a:r>
              <a:rPr lang="en-US" i="1" dirty="0"/>
              <a:t> fi </a:t>
            </a:r>
            <a:r>
              <a:rPr lang="en-US" i="1" dirty="0" err="1"/>
              <a:t>mahabbati</a:t>
            </a:r>
            <a:r>
              <a:rPr lang="en-US" i="1" dirty="0"/>
              <a:t> </a:t>
            </a:r>
            <a:r>
              <a:rPr lang="en-US" i="1" dirty="0" err="1"/>
              <a:t>allahi</a:t>
            </a:r>
            <a:br>
              <a:rPr lang="en-US" dirty="0"/>
            </a:br>
            <a:r>
              <a:rPr lang="en-US" dirty="0"/>
              <a:t>the perfect in love for Allah,</a:t>
            </a:r>
          </a:p>
        </p:txBody>
      </p:sp>
      <p:sp>
        <p:nvSpPr>
          <p:cNvPr id="3" name="Subtitle 2"/>
          <p:cNvSpPr>
            <a:spLocks noGrp="1"/>
          </p:cNvSpPr>
          <p:nvPr>
            <p:ph type="subTitle" idx="1"/>
          </p:nvPr>
        </p:nvSpPr>
        <p:spPr/>
        <p:txBody>
          <a:bodyPr/>
          <a:lstStyle/>
          <a:p>
            <a:r>
              <a:rPr lang="ur-PK" dirty="0"/>
              <a:t>اللہ کے دل کے نیچے سے محبت</a:t>
            </a:r>
          </a:p>
          <a:p>
            <a:br>
              <a:rPr lang="ur-PK" dirty="0"/>
            </a:br>
            <a:endParaRPr lang="en-US" dirty="0"/>
          </a:p>
        </p:txBody>
      </p:sp>
    </p:spTree>
    <p:extLst>
      <p:ext uri="{BB962C8B-B14F-4D97-AF65-F5344CB8AC3E}">
        <p14:creationId xmlns:p14="http://schemas.microsoft.com/office/powerpoint/2010/main" val="4189802904"/>
      </p:ext>
    </p:extLst>
  </p:cSld>
  <p:clrMapOvr>
    <a:masterClrMapping/>
  </p:clrMapOvr>
  <p:transition>
    <p:fade/>
  </p:transition>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وَٱلْمُخْلِصِينَ فِي تَوْحِيدِ ٱللَّهِ</a:t>
            </a:r>
            <a:br>
              <a:rPr lang="en-US" dirty="0"/>
            </a:br>
            <a:r>
              <a:rPr lang="en-US" i="1" dirty="0" err="1"/>
              <a:t>walmukhlisina</a:t>
            </a:r>
            <a:r>
              <a:rPr lang="en-US" i="1" dirty="0"/>
              <a:t> fi </a:t>
            </a:r>
            <a:r>
              <a:rPr lang="en-US" i="1" dirty="0" err="1"/>
              <a:t>tawhidi</a:t>
            </a:r>
            <a:r>
              <a:rPr lang="en-US" i="1" dirty="0"/>
              <a:t> </a:t>
            </a:r>
            <a:r>
              <a:rPr lang="en-US" i="1" dirty="0" err="1"/>
              <a:t>allahi</a:t>
            </a:r>
            <a:br>
              <a:rPr lang="en-US" dirty="0"/>
            </a:br>
            <a:r>
              <a:rPr lang="en-US" dirty="0"/>
              <a:t>the sincere in professing Allah’s Oneness,</a:t>
            </a:r>
          </a:p>
        </p:txBody>
      </p:sp>
      <p:sp>
        <p:nvSpPr>
          <p:cNvPr id="3" name="Subtitle 2"/>
          <p:cNvSpPr>
            <a:spLocks noGrp="1"/>
          </p:cNvSpPr>
          <p:nvPr>
            <p:ph type="subTitle" idx="1"/>
          </p:nvPr>
        </p:nvSpPr>
        <p:spPr>
          <a:xfrm>
            <a:off x="1828800" y="4191000"/>
            <a:ext cx="8534400" cy="1447800"/>
          </a:xfrm>
        </p:spPr>
        <p:txBody>
          <a:bodyPr/>
          <a:lstStyle/>
          <a:p>
            <a:r>
              <a:rPr lang="ur-PK" dirty="0"/>
              <a:t>خلوص کے ساتھ ایک ہی اور واحد اللہ پر ایمان لاؤ</a:t>
            </a:r>
          </a:p>
          <a:p>
            <a:br>
              <a:rPr lang="ur-PK" dirty="0"/>
            </a:br>
            <a:endParaRPr lang="en-US" dirty="0"/>
          </a:p>
        </p:txBody>
      </p:sp>
    </p:spTree>
    <p:extLst>
      <p:ext uri="{BB962C8B-B14F-4D97-AF65-F5344CB8AC3E}">
        <p14:creationId xmlns:p14="http://schemas.microsoft.com/office/powerpoint/2010/main" val="1222995821"/>
      </p:ext>
    </p:extLst>
  </p:cSld>
  <p:clrMapOvr>
    <a:masterClrMapping/>
  </p:clrMapOvr>
  <p:transition>
    <p:fade/>
  </p:transition>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وَٱلْمُظْهِرِينَ لِأَمْرِ ٱللَّهِ وَنَهْيِهِ</a:t>
            </a:r>
            <a:br>
              <a:rPr lang="en-US" dirty="0"/>
            </a:br>
            <a:r>
              <a:rPr lang="en-US" i="1" dirty="0" err="1"/>
              <a:t>walmuzhirina</a:t>
            </a:r>
            <a:r>
              <a:rPr lang="en-US" i="1" dirty="0"/>
              <a:t> </a:t>
            </a:r>
            <a:r>
              <a:rPr lang="en-US" i="1" dirty="0" err="1"/>
              <a:t>li'amri</a:t>
            </a:r>
            <a:r>
              <a:rPr lang="en-US" i="1" dirty="0"/>
              <a:t> </a:t>
            </a:r>
            <a:r>
              <a:rPr lang="en-US" i="1" dirty="0" err="1"/>
              <a:t>allahi</a:t>
            </a:r>
            <a:r>
              <a:rPr lang="en-US" i="1" dirty="0"/>
              <a:t> </a:t>
            </a:r>
            <a:r>
              <a:rPr lang="en-US" i="1" dirty="0" err="1"/>
              <a:t>wa</a:t>
            </a:r>
            <a:r>
              <a:rPr lang="en-US" i="1" dirty="0"/>
              <a:t> </a:t>
            </a:r>
            <a:r>
              <a:rPr lang="en-US" i="1" dirty="0" err="1"/>
              <a:t>nahyihi</a:t>
            </a:r>
            <a:br>
              <a:rPr lang="en-US" dirty="0"/>
            </a:br>
            <a:r>
              <a:rPr lang="en-US" dirty="0"/>
              <a:t>the </a:t>
            </a:r>
            <a:r>
              <a:rPr lang="en-US" dirty="0" err="1"/>
              <a:t>manifesters</a:t>
            </a:r>
            <a:r>
              <a:rPr lang="en-US" dirty="0"/>
              <a:t> of Allah’s orders and prohibitions,</a:t>
            </a:r>
          </a:p>
        </p:txBody>
      </p:sp>
      <p:sp>
        <p:nvSpPr>
          <p:cNvPr id="3" name="Subtitle 2"/>
          <p:cNvSpPr>
            <a:spLocks noGrp="1"/>
          </p:cNvSpPr>
          <p:nvPr>
            <p:ph type="subTitle" idx="1"/>
          </p:nvPr>
        </p:nvSpPr>
        <p:spPr>
          <a:xfrm>
            <a:off x="1828800" y="4191000"/>
            <a:ext cx="8534400" cy="1447800"/>
          </a:xfrm>
        </p:spPr>
        <p:txBody>
          <a:bodyPr/>
          <a:lstStyle/>
          <a:p>
            <a:r>
              <a:rPr lang="ur-PK" dirty="0"/>
              <a:t>اللہ کے ذریعہ جو حلال اور حرام ہے اس کو واضح کردیں</a:t>
            </a:r>
          </a:p>
          <a:p>
            <a:br>
              <a:rPr lang="ur-PK" dirty="0"/>
            </a:br>
            <a:endParaRPr lang="en-US" dirty="0"/>
          </a:p>
        </p:txBody>
      </p:sp>
    </p:spTree>
    <p:extLst>
      <p:ext uri="{BB962C8B-B14F-4D97-AF65-F5344CB8AC3E}">
        <p14:creationId xmlns:p14="http://schemas.microsoft.com/office/powerpoint/2010/main" val="3367314937"/>
      </p:ext>
    </p:extLst>
  </p:cSld>
  <p:clrMapOvr>
    <a:masterClrMapping/>
  </p:clrMapOvr>
  <p:transition>
    <p:fade/>
  </p:transition>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وَعِبَادِهِ ٱلْمُكْرَمِينَ</a:t>
            </a:r>
            <a:br>
              <a:rPr lang="en-US" dirty="0"/>
            </a:br>
            <a:r>
              <a:rPr lang="en-US" i="1" dirty="0" err="1"/>
              <a:t>wa</a:t>
            </a:r>
            <a:r>
              <a:rPr lang="en-US" i="1" dirty="0"/>
              <a:t> `</a:t>
            </a:r>
            <a:r>
              <a:rPr lang="en-US" i="1" dirty="0" err="1"/>
              <a:t>ibadihi</a:t>
            </a:r>
            <a:r>
              <a:rPr lang="en-US" i="1" dirty="0"/>
              <a:t> </a:t>
            </a:r>
            <a:r>
              <a:rPr lang="en-US" i="1" dirty="0" err="1"/>
              <a:t>almukramina</a:t>
            </a:r>
            <a:br>
              <a:rPr lang="en-US" dirty="0"/>
            </a:br>
            <a:r>
              <a:rPr lang="en-US" dirty="0"/>
              <a:t>and Allah’s honored bondmen</a:t>
            </a:r>
          </a:p>
        </p:txBody>
      </p:sp>
      <p:sp>
        <p:nvSpPr>
          <p:cNvPr id="3" name="Subtitle 2"/>
          <p:cNvSpPr>
            <a:spLocks noGrp="1"/>
          </p:cNvSpPr>
          <p:nvPr>
            <p:ph type="subTitle" idx="1"/>
          </p:nvPr>
        </p:nvSpPr>
        <p:spPr/>
        <p:txBody>
          <a:bodyPr/>
          <a:lstStyle/>
          <a:p>
            <a:r>
              <a:rPr lang="ur-PK" dirty="0"/>
              <a:t>تم معزز بندے ہو</a:t>
            </a:r>
          </a:p>
          <a:p>
            <a:br>
              <a:rPr lang="ur-PK" dirty="0"/>
            </a:br>
            <a:endParaRPr lang="en-US" dirty="0"/>
          </a:p>
        </p:txBody>
      </p:sp>
    </p:spTree>
    <p:extLst>
      <p:ext uri="{BB962C8B-B14F-4D97-AF65-F5344CB8AC3E}">
        <p14:creationId xmlns:p14="http://schemas.microsoft.com/office/powerpoint/2010/main" val="2160579133"/>
      </p:ext>
    </p:extLst>
  </p:cSld>
  <p:clrMapOvr>
    <a:masterClrMapping/>
  </p:clrMapOvr>
  <p:transition>
    <p:fade/>
  </p:transition>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ٱلَّذِينَ لَا يَسْبِقُونَهُ بِٱلْقَوْلِ</a:t>
            </a:r>
            <a:br>
              <a:rPr lang="en-US" dirty="0"/>
            </a:br>
            <a:r>
              <a:rPr lang="en-US" i="1" dirty="0" err="1"/>
              <a:t>alladhina</a:t>
            </a:r>
            <a:r>
              <a:rPr lang="en-US" i="1" dirty="0"/>
              <a:t> la </a:t>
            </a:r>
            <a:r>
              <a:rPr lang="en-US" i="1" dirty="0" err="1"/>
              <a:t>yasbiqunahu</a:t>
            </a:r>
            <a:r>
              <a:rPr lang="en-US" i="1" dirty="0"/>
              <a:t> </a:t>
            </a:r>
            <a:r>
              <a:rPr lang="en-US" i="1" dirty="0" err="1"/>
              <a:t>bilqawli</a:t>
            </a:r>
            <a:br>
              <a:rPr lang="en-US" dirty="0"/>
            </a:br>
            <a:r>
              <a:rPr lang="en-US" dirty="0"/>
              <a:t>who speak not until He has spoken</a:t>
            </a:r>
          </a:p>
        </p:txBody>
      </p:sp>
      <p:sp>
        <p:nvSpPr>
          <p:cNvPr id="3" name="Subtitle 2"/>
          <p:cNvSpPr>
            <a:spLocks noGrp="1"/>
          </p:cNvSpPr>
          <p:nvPr>
            <p:ph type="subTitle" idx="1"/>
          </p:nvPr>
        </p:nvSpPr>
        <p:spPr/>
        <p:txBody>
          <a:bodyPr/>
          <a:lstStyle/>
          <a:p>
            <a:r>
              <a:rPr lang="ur-PK" dirty="0"/>
              <a:t>جو اس وقت تک نہیں کہتے جب تک کہ وہ بات نہ کرے</a:t>
            </a:r>
            <a:endParaRPr lang="en-US" dirty="0"/>
          </a:p>
        </p:txBody>
      </p:sp>
    </p:spTree>
    <p:extLst>
      <p:ext uri="{BB962C8B-B14F-4D97-AF65-F5344CB8AC3E}">
        <p14:creationId xmlns:p14="http://schemas.microsoft.com/office/powerpoint/2010/main" val="2003548560"/>
      </p:ext>
    </p:extLst>
  </p:cSld>
  <p:clrMapOvr>
    <a:masterClrMapping/>
  </p:clrMapOvr>
  <p:transition>
    <p:fade/>
  </p:transition>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وَهُمْ بِأَمْرِهِ يَعْمَلُونَ</a:t>
            </a:r>
            <a:br>
              <a:rPr lang="en-US" dirty="0"/>
            </a:br>
            <a:r>
              <a:rPr lang="en-US" i="1" dirty="0" err="1"/>
              <a:t>wa</a:t>
            </a:r>
            <a:r>
              <a:rPr lang="en-US" i="1" dirty="0"/>
              <a:t> hum </a:t>
            </a:r>
            <a:r>
              <a:rPr lang="en-US" i="1" dirty="0" err="1"/>
              <a:t>bi'amrihi</a:t>
            </a:r>
            <a:r>
              <a:rPr lang="en-US" i="1" dirty="0"/>
              <a:t> </a:t>
            </a:r>
            <a:r>
              <a:rPr lang="en-US" i="1" dirty="0" err="1"/>
              <a:t>ya`maluna</a:t>
            </a:r>
            <a:br>
              <a:rPr lang="en-US" dirty="0"/>
            </a:br>
            <a:r>
              <a:rPr lang="en-US" dirty="0"/>
              <a:t>and act by His command.</a:t>
            </a:r>
          </a:p>
        </p:txBody>
      </p:sp>
      <p:sp>
        <p:nvSpPr>
          <p:cNvPr id="3" name="Subtitle 2"/>
          <p:cNvSpPr>
            <a:spLocks noGrp="1"/>
          </p:cNvSpPr>
          <p:nvPr>
            <p:ph type="subTitle" idx="1"/>
          </p:nvPr>
        </p:nvSpPr>
        <p:spPr/>
        <p:txBody>
          <a:bodyPr/>
          <a:lstStyle/>
          <a:p>
            <a:r>
              <a:rPr lang="ur-PK" dirty="0"/>
              <a:t> اور اپنے حکم سے عمل نہ کرے</a:t>
            </a:r>
            <a:endParaRPr lang="en-US" dirty="0"/>
          </a:p>
        </p:txBody>
      </p:sp>
    </p:spTree>
    <p:extLst>
      <p:ext uri="{BB962C8B-B14F-4D97-AF65-F5344CB8AC3E}">
        <p14:creationId xmlns:p14="http://schemas.microsoft.com/office/powerpoint/2010/main" val="3868279485"/>
      </p:ext>
    </p:extLst>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67047" y="2636940"/>
            <a:ext cx="10057905" cy="1584120"/>
          </a:xfrm>
        </p:spPr>
        <p:txBody>
          <a:bodyPr/>
          <a:lstStyle/>
          <a:p>
            <a:r>
              <a:rPr lang="ur-PK" sz="6600" dirty="0"/>
              <a:t>وَأَشْهَدُ أَنَّ مُحَمَّداً</a:t>
            </a:r>
            <a:br>
              <a:rPr lang="en-US" sz="6600"/>
            </a:br>
            <a:r>
              <a:rPr lang="en-US"/>
              <a:t>and </a:t>
            </a:r>
            <a:r>
              <a:rPr lang="en-US" dirty="0"/>
              <a:t>I bear witness that Muhammad,</a:t>
            </a:r>
            <a:br>
              <a:rPr lang="en-US" dirty="0"/>
            </a:br>
            <a:endParaRPr lang="en-US" dirty="0"/>
          </a:p>
        </p:txBody>
      </p:sp>
      <p:sp>
        <p:nvSpPr>
          <p:cNvPr id="3" name="Subtitle 2"/>
          <p:cNvSpPr>
            <a:spLocks noGrp="1"/>
          </p:cNvSpPr>
          <p:nvPr>
            <p:ph type="subTitle" idx="1"/>
          </p:nvPr>
        </p:nvSpPr>
        <p:spPr>
          <a:xfrm>
            <a:off x="1787483" y="5324104"/>
            <a:ext cx="8534400" cy="1752600"/>
          </a:xfrm>
        </p:spPr>
        <p:txBody>
          <a:bodyPr/>
          <a:lstStyle/>
          <a:p>
            <a:r>
              <a:rPr lang="ur-PK" dirty="0"/>
              <a:t>اور میں گواہی دیتا ہوں کہ محمد </a:t>
            </a:r>
            <a:endParaRPr lang="en-US" dirty="0"/>
          </a:p>
        </p:txBody>
      </p:sp>
      <p:sp>
        <p:nvSpPr>
          <p:cNvPr id="4" name="TextBox 3">
            <a:extLst>
              <a:ext uri="{FF2B5EF4-FFF2-40B4-BE49-F238E27FC236}">
                <a16:creationId xmlns:a16="http://schemas.microsoft.com/office/drawing/2014/main" id="{FA68AE44-ED40-0841-9F94-DEEA2C7F9292}"/>
              </a:ext>
            </a:extLst>
          </p:cNvPr>
          <p:cNvSpPr txBox="1"/>
          <p:nvPr/>
        </p:nvSpPr>
        <p:spPr>
          <a:xfrm>
            <a:off x="4129150" y="6200404"/>
            <a:ext cx="3933700" cy="657596"/>
          </a:xfrm>
          <a:prstGeom prst="rect">
            <a:avLst/>
          </a:prstGeom>
          <a:noFill/>
        </p:spPr>
        <p:txBody>
          <a:bodyPr wrap="square" rtlCol="0">
            <a:spAutoFit/>
          </a:bodyPr>
          <a:lstStyle/>
          <a:p>
            <a:pPr algn="l"/>
            <a:r>
              <a:rPr lang="en-US" i="1">
                <a:solidFill>
                  <a:srgbClr val="000066"/>
                </a:solidFill>
              </a:rPr>
              <a:t>wa ashhadu anna muhammadan</a:t>
            </a:r>
            <a:br>
              <a:rPr lang="en-US">
                <a:solidFill>
                  <a:srgbClr val="000066"/>
                </a:solidFill>
              </a:rPr>
            </a:br>
            <a:endParaRPr lang="en-US">
              <a:solidFill>
                <a:srgbClr val="000066"/>
              </a:solidFill>
            </a:endParaRPr>
          </a:p>
        </p:txBody>
      </p:sp>
    </p:spTree>
    <p:extLst>
      <p:ext uri="{BB962C8B-B14F-4D97-AF65-F5344CB8AC3E}">
        <p14:creationId xmlns:p14="http://schemas.microsoft.com/office/powerpoint/2010/main" val="904706591"/>
      </p:ext>
    </p:extLst>
  </p:cSld>
  <p:clrMapOvr>
    <a:masterClrMapping/>
  </p:clrMapOvr>
  <p:transition>
    <p:fade/>
  </p:transition>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وَرَحْمَةُ ٱللَّهِ وَبَرَكَاتُهُ</a:t>
            </a:r>
            <a:br>
              <a:rPr lang="en-US" dirty="0"/>
            </a:br>
            <a:r>
              <a:rPr lang="en-US" i="1" dirty="0" err="1"/>
              <a:t>wa</a:t>
            </a:r>
            <a:r>
              <a:rPr lang="en-US" i="1" dirty="0"/>
              <a:t> </a:t>
            </a:r>
            <a:r>
              <a:rPr lang="en-US" i="1" dirty="0" err="1"/>
              <a:t>rahmatu</a:t>
            </a:r>
            <a:r>
              <a:rPr lang="en-US" i="1" dirty="0"/>
              <a:t> </a:t>
            </a:r>
            <a:r>
              <a:rPr lang="en-US" i="1" dirty="0" err="1"/>
              <a:t>allahi</a:t>
            </a:r>
            <a:r>
              <a:rPr lang="en-US" i="1" dirty="0"/>
              <a:t> </a:t>
            </a:r>
            <a:r>
              <a:rPr lang="en-US" i="1" dirty="0" err="1"/>
              <a:t>wa</a:t>
            </a:r>
            <a:r>
              <a:rPr lang="en-US" i="1" dirty="0"/>
              <a:t> </a:t>
            </a:r>
            <a:r>
              <a:rPr lang="en-US" i="1" dirty="0" err="1"/>
              <a:t>barakatuhu</a:t>
            </a:r>
            <a:br>
              <a:rPr lang="en-US" dirty="0"/>
            </a:br>
            <a:r>
              <a:rPr lang="en-US" dirty="0"/>
              <a:t>Allah’s mercy and blessings, too, be upon them.</a:t>
            </a:r>
          </a:p>
        </p:txBody>
      </p:sp>
      <p:sp>
        <p:nvSpPr>
          <p:cNvPr id="3" name="Subtitle 2"/>
          <p:cNvSpPr>
            <a:spLocks noGrp="1"/>
          </p:cNvSpPr>
          <p:nvPr>
            <p:ph type="subTitle" idx="1"/>
          </p:nvPr>
        </p:nvSpPr>
        <p:spPr>
          <a:xfrm>
            <a:off x="1828800" y="4267200"/>
            <a:ext cx="8534400" cy="1371600"/>
          </a:xfrm>
        </p:spPr>
        <p:txBody>
          <a:bodyPr/>
          <a:lstStyle/>
          <a:p>
            <a:r>
              <a:rPr lang="ur-PK" dirty="0"/>
              <a:t>اور آپ پر اللہ کی رحمت اور برکت ہوگی</a:t>
            </a:r>
          </a:p>
          <a:p>
            <a:br>
              <a:rPr lang="ur-PK" dirty="0"/>
            </a:br>
            <a:endParaRPr lang="en-US" dirty="0"/>
          </a:p>
        </p:txBody>
      </p:sp>
    </p:spTree>
    <p:extLst>
      <p:ext uri="{BB962C8B-B14F-4D97-AF65-F5344CB8AC3E}">
        <p14:creationId xmlns:p14="http://schemas.microsoft.com/office/powerpoint/2010/main" val="3480221408"/>
      </p:ext>
    </p:extLst>
  </p:cSld>
  <p:clrMapOvr>
    <a:masterClrMapping/>
  </p:clrMapOvr>
  <p:transition>
    <p:fade/>
  </p:transition>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اَلسَّلاَمُ عَلَىٰ ٱلْأَئِمَّةِ ٱلدُّعَاةِ</a:t>
            </a:r>
            <a:br>
              <a:rPr lang="en-US" dirty="0"/>
            </a:br>
            <a:r>
              <a:rPr lang="en-US" i="1" dirty="0" err="1"/>
              <a:t>alssalamu</a:t>
            </a:r>
            <a:r>
              <a:rPr lang="en-US" i="1" dirty="0"/>
              <a:t> `</a:t>
            </a:r>
            <a:r>
              <a:rPr lang="en-US" i="1" dirty="0" err="1"/>
              <a:t>ala</a:t>
            </a:r>
            <a:r>
              <a:rPr lang="en-US" i="1" dirty="0"/>
              <a:t> al-</a:t>
            </a:r>
            <a:r>
              <a:rPr lang="en-US" i="1" dirty="0" err="1"/>
              <a:t>a'immati</a:t>
            </a:r>
            <a:r>
              <a:rPr lang="en-US" i="1" dirty="0"/>
              <a:t> </a:t>
            </a:r>
            <a:r>
              <a:rPr lang="en-US" i="1" dirty="0" err="1"/>
              <a:t>alddu`ati</a:t>
            </a:r>
            <a:br>
              <a:rPr lang="en-US" dirty="0"/>
            </a:br>
            <a:r>
              <a:rPr lang="en-US" dirty="0"/>
              <a:t>Peace be upon the Imams, the heralds,</a:t>
            </a:r>
          </a:p>
        </p:txBody>
      </p:sp>
      <p:sp>
        <p:nvSpPr>
          <p:cNvPr id="3" name="Subtitle 2"/>
          <p:cNvSpPr>
            <a:spLocks noGrp="1"/>
          </p:cNvSpPr>
          <p:nvPr>
            <p:ph type="subTitle" idx="1"/>
          </p:nvPr>
        </p:nvSpPr>
        <p:spPr/>
        <p:txBody>
          <a:bodyPr/>
          <a:lstStyle/>
          <a:p>
            <a:r>
              <a:rPr lang="ur-PK" dirty="0"/>
              <a:t>سلام ہو اماموں ، مبلغین کو</a:t>
            </a:r>
          </a:p>
          <a:p>
            <a:br>
              <a:rPr lang="ur-PK" dirty="0"/>
            </a:br>
            <a:endParaRPr lang="en-US" dirty="0"/>
          </a:p>
        </p:txBody>
      </p:sp>
    </p:spTree>
    <p:extLst>
      <p:ext uri="{BB962C8B-B14F-4D97-AF65-F5344CB8AC3E}">
        <p14:creationId xmlns:p14="http://schemas.microsoft.com/office/powerpoint/2010/main" val="3019223593"/>
      </p:ext>
    </p:extLst>
  </p:cSld>
  <p:clrMapOvr>
    <a:masterClrMapping/>
  </p:clrMapOvr>
  <p:transition>
    <p:fade/>
  </p:transition>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وَٱلْقَادَةِ ٱلْهُدَاةِ</a:t>
            </a:r>
            <a:br>
              <a:rPr lang="en-US" dirty="0"/>
            </a:br>
            <a:r>
              <a:rPr lang="en-US" i="1" dirty="0" err="1"/>
              <a:t>walqadati</a:t>
            </a:r>
            <a:r>
              <a:rPr lang="en-US" i="1" dirty="0"/>
              <a:t> </a:t>
            </a:r>
            <a:r>
              <a:rPr lang="en-US" i="1" dirty="0" err="1"/>
              <a:t>alhudati</a:t>
            </a:r>
            <a:br>
              <a:rPr lang="en-US" dirty="0"/>
            </a:br>
            <a:r>
              <a:rPr lang="en-US" dirty="0"/>
              <a:t>the leaders, the guides,</a:t>
            </a:r>
          </a:p>
        </p:txBody>
      </p:sp>
      <p:sp>
        <p:nvSpPr>
          <p:cNvPr id="3" name="Subtitle 2"/>
          <p:cNvSpPr>
            <a:spLocks noGrp="1"/>
          </p:cNvSpPr>
          <p:nvPr>
            <p:ph type="subTitle" idx="1"/>
          </p:nvPr>
        </p:nvSpPr>
        <p:spPr/>
        <p:txBody>
          <a:bodyPr/>
          <a:lstStyle/>
          <a:p>
            <a:r>
              <a:rPr lang="ur-PK" dirty="0"/>
              <a:t>اور ہدایت کی طرف رہنمائی کریں</a:t>
            </a:r>
          </a:p>
          <a:p>
            <a:br>
              <a:rPr lang="ur-PK" dirty="0"/>
            </a:br>
            <a:endParaRPr lang="en-US" dirty="0"/>
          </a:p>
        </p:txBody>
      </p:sp>
    </p:spTree>
    <p:extLst>
      <p:ext uri="{BB962C8B-B14F-4D97-AF65-F5344CB8AC3E}">
        <p14:creationId xmlns:p14="http://schemas.microsoft.com/office/powerpoint/2010/main" val="3073298695"/>
      </p:ext>
    </p:extLst>
  </p:cSld>
  <p:clrMapOvr>
    <a:masterClrMapping/>
  </p:clrMapOvr>
  <p:transition>
    <p:fade/>
  </p:transition>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وَٱلسَّادَةِ ٱلْوُلاَةِ</a:t>
            </a:r>
            <a:br>
              <a:rPr lang="en-US" dirty="0"/>
            </a:br>
            <a:r>
              <a:rPr lang="en-US" i="1" dirty="0" err="1"/>
              <a:t>walssadati</a:t>
            </a:r>
            <a:r>
              <a:rPr lang="en-US" i="1" dirty="0"/>
              <a:t> </a:t>
            </a:r>
            <a:r>
              <a:rPr lang="en-US" i="1" dirty="0" err="1"/>
              <a:t>alwulati</a:t>
            </a:r>
            <a:br>
              <a:rPr lang="en-US" dirty="0"/>
            </a:br>
            <a:r>
              <a:rPr lang="en-US" dirty="0"/>
              <a:t>the chiefs, the authorities,</a:t>
            </a:r>
          </a:p>
        </p:txBody>
      </p:sp>
      <p:sp>
        <p:nvSpPr>
          <p:cNvPr id="3" name="Subtitle 2"/>
          <p:cNvSpPr>
            <a:spLocks noGrp="1"/>
          </p:cNvSpPr>
          <p:nvPr>
            <p:ph type="subTitle" idx="1"/>
          </p:nvPr>
        </p:nvSpPr>
        <p:spPr/>
        <p:txBody>
          <a:bodyPr/>
          <a:lstStyle/>
          <a:p>
            <a:r>
              <a:rPr lang="ur-PK" dirty="0"/>
              <a:t>آپ محبت کرنے والے ہیں</a:t>
            </a:r>
          </a:p>
          <a:p>
            <a:br>
              <a:rPr lang="ur-PK" dirty="0"/>
            </a:br>
            <a:endParaRPr lang="en-US" dirty="0"/>
          </a:p>
        </p:txBody>
      </p:sp>
    </p:spTree>
    <p:extLst>
      <p:ext uri="{BB962C8B-B14F-4D97-AF65-F5344CB8AC3E}">
        <p14:creationId xmlns:p14="http://schemas.microsoft.com/office/powerpoint/2010/main" val="806831987"/>
      </p:ext>
    </p:extLst>
  </p:cSld>
  <p:clrMapOvr>
    <a:masterClrMapping/>
  </p:clrMapOvr>
  <p:transition>
    <p:fade/>
  </p:transition>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وَٱلذَّادَةِ ٱلْحُمَاةِ</a:t>
            </a:r>
            <a:br>
              <a:rPr lang="en-US" dirty="0"/>
            </a:br>
            <a:r>
              <a:rPr lang="en-US" i="1" dirty="0" err="1"/>
              <a:t>waldhdhadati</a:t>
            </a:r>
            <a:r>
              <a:rPr lang="en-US" i="1" dirty="0"/>
              <a:t> </a:t>
            </a:r>
            <a:r>
              <a:rPr lang="en-US" i="1" dirty="0" err="1"/>
              <a:t>alhumati</a:t>
            </a:r>
            <a:br>
              <a:rPr lang="en-US" dirty="0"/>
            </a:br>
            <a:r>
              <a:rPr lang="en-US" dirty="0"/>
              <a:t>the defenders, the protectors,</a:t>
            </a:r>
          </a:p>
        </p:txBody>
      </p:sp>
      <p:sp>
        <p:nvSpPr>
          <p:cNvPr id="3" name="Subtitle 2"/>
          <p:cNvSpPr>
            <a:spLocks noGrp="1"/>
          </p:cNvSpPr>
          <p:nvPr>
            <p:ph type="subTitle" idx="1"/>
          </p:nvPr>
        </p:nvSpPr>
        <p:spPr/>
        <p:txBody>
          <a:bodyPr/>
          <a:lstStyle/>
          <a:p>
            <a:r>
              <a:rPr lang="ur-PK" dirty="0"/>
              <a:t>حفاظت کرنے والوں</a:t>
            </a:r>
          </a:p>
          <a:p>
            <a:br>
              <a:rPr lang="ur-PK" dirty="0"/>
            </a:br>
            <a:endParaRPr lang="en-US" dirty="0"/>
          </a:p>
        </p:txBody>
      </p:sp>
    </p:spTree>
    <p:extLst>
      <p:ext uri="{BB962C8B-B14F-4D97-AF65-F5344CB8AC3E}">
        <p14:creationId xmlns:p14="http://schemas.microsoft.com/office/powerpoint/2010/main" val="722500959"/>
      </p:ext>
    </p:extLst>
  </p:cSld>
  <p:clrMapOvr>
    <a:masterClrMapping/>
  </p:clrMapOvr>
  <p:transition>
    <p:fade/>
  </p:transition>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وَأَهْلِ ٱلذِّكْرِ</a:t>
            </a:r>
            <a:br>
              <a:rPr lang="en-US" dirty="0"/>
            </a:br>
            <a:r>
              <a:rPr lang="en-US" i="1" dirty="0" err="1"/>
              <a:t>wa</a:t>
            </a:r>
            <a:r>
              <a:rPr lang="en-US" i="1" dirty="0"/>
              <a:t> </a:t>
            </a:r>
            <a:r>
              <a:rPr lang="en-US" i="1" dirty="0" err="1"/>
              <a:t>ahli</a:t>
            </a:r>
            <a:r>
              <a:rPr lang="en-US" i="1" dirty="0"/>
              <a:t> </a:t>
            </a:r>
            <a:r>
              <a:rPr lang="en-US" i="1" dirty="0" err="1"/>
              <a:t>aldhdhikri</a:t>
            </a:r>
            <a:br>
              <a:rPr lang="en-US" dirty="0"/>
            </a:br>
            <a:r>
              <a:rPr lang="en-US" dirty="0"/>
              <a:t>the people of the Reminder (i.e. the Qur'an),</a:t>
            </a:r>
          </a:p>
        </p:txBody>
      </p:sp>
      <p:sp>
        <p:nvSpPr>
          <p:cNvPr id="3" name="Subtitle 2"/>
          <p:cNvSpPr>
            <a:spLocks noGrp="1"/>
          </p:cNvSpPr>
          <p:nvPr>
            <p:ph type="subTitle" idx="1"/>
          </p:nvPr>
        </p:nvSpPr>
        <p:spPr>
          <a:xfrm>
            <a:off x="1828800" y="4191000"/>
            <a:ext cx="8534400" cy="1447800"/>
          </a:xfrm>
        </p:spPr>
        <p:txBody>
          <a:bodyPr/>
          <a:lstStyle/>
          <a:p>
            <a:r>
              <a:rPr lang="ur-PK" dirty="0"/>
              <a:t>قرآن مجید کے پیروکار لوگ</a:t>
            </a:r>
          </a:p>
          <a:p>
            <a:br>
              <a:rPr lang="ur-PK" dirty="0"/>
            </a:br>
            <a:endParaRPr lang="en-US" dirty="0"/>
          </a:p>
        </p:txBody>
      </p:sp>
    </p:spTree>
    <p:extLst>
      <p:ext uri="{BB962C8B-B14F-4D97-AF65-F5344CB8AC3E}">
        <p14:creationId xmlns:p14="http://schemas.microsoft.com/office/powerpoint/2010/main" val="1316145348"/>
      </p:ext>
    </p:extLst>
  </p:cSld>
  <p:clrMapOvr>
    <a:masterClrMapping/>
  </p:clrMapOvr>
  <p:transition>
    <p:fade/>
  </p:transition>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وَأُوْلِي ٱلْأَمْرِ</a:t>
            </a:r>
            <a:br>
              <a:rPr lang="en-US" dirty="0"/>
            </a:br>
            <a:r>
              <a:rPr lang="en-US" i="1" dirty="0" err="1"/>
              <a:t>wa</a:t>
            </a:r>
            <a:r>
              <a:rPr lang="en-US" i="1" dirty="0"/>
              <a:t> </a:t>
            </a:r>
            <a:r>
              <a:rPr lang="en-US" i="1" dirty="0" err="1"/>
              <a:t>uli</a:t>
            </a:r>
            <a:r>
              <a:rPr lang="en-US" i="1" dirty="0"/>
              <a:t> al-</a:t>
            </a:r>
            <a:r>
              <a:rPr lang="en-US" i="1" dirty="0" err="1"/>
              <a:t>amri</a:t>
            </a:r>
            <a:br>
              <a:rPr lang="en-US" dirty="0"/>
            </a:br>
            <a:r>
              <a:rPr lang="en-US" dirty="0"/>
              <a:t>the men in authority,</a:t>
            </a:r>
          </a:p>
        </p:txBody>
      </p:sp>
      <p:sp>
        <p:nvSpPr>
          <p:cNvPr id="3" name="Subtitle 2"/>
          <p:cNvSpPr>
            <a:spLocks noGrp="1"/>
          </p:cNvSpPr>
          <p:nvPr>
            <p:ph type="subTitle" idx="1"/>
          </p:nvPr>
        </p:nvSpPr>
        <p:spPr/>
        <p:txBody>
          <a:bodyPr/>
          <a:lstStyle/>
          <a:p>
            <a:r>
              <a:rPr lang="ur-PK" dirty="0"/>
              <a:t>جو اختیار میں ہیں</a:t>
            </a:r>
          </a:p>
          <a:p>
            <a:br>
              <a:rPr lang="ur-PK" dirty="0"/>
            </a:br>
            <a:endParaRPr lang="en-US" dirty="0"/>
          </a:p>
        </p:txBody>
      </p:sp>
    </p:spTree>
    <p:extLst>
      <p:ext uri="{BB962C8B-B14F-4D97-AF65-F5344CB8AC3E}">
        <p14:creationId xmlns:p14="http://schemas.microsoft.com/office/powerpoint/2010/main" val="1058857830"/>
      </p:ext>
    </p:extLst>
  </p:cSld>
  <p:clrMapOvr>
    <a:masterClrMapping/>
  </p:clrMapOvr>
  <p:transition>
    <p:fade/>
  </p:transition>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وَبَقِيَّةِ ٱللَّهِ وَخِيَرَتِهِ</a:t>
            </a:r>
            <a:br>
              <a:rPr lang="en-US" dirty="0"/>
            </a:br>
            <a:r>
              <a:rPr lang="en-US" i="1" dirty="0" err="1"/>
              <a:t>wa</a:t>
            </a:r>
            <a:r>
              <a:rPr lang="en-US" i="1" dirty="0"/>
              <a:t> </a:t>
            </a:r>
            <a:r>
              <a:rPr lang="en-US" i="1" dirty="0" err="1"/>
              <a:t>baqiyyati</a:t>
            </a:r>
            <a:r>
              <a:rPr lang="en-US" i="1" dirty="0"/>
              <a:t> </a:t>
            </a:r>
            <a:r>
              <a:rPr lang="en-US" i="1" dirty="0" err="1"/>
              <a:t>allahi</a:t>
            </a:r>
            <a:r>
              <a:rPr lang="en-US" i="1" dirty="0"/>
              <a:t> </a:t>
            </a:r>
            <a:r>
              <a:rPr lang="en-US" i="1" dirty="0" err="1"/>
              <a:t>wa</a:t>
            </a:r>
            <a:r>
              <a:rPr lang="en-US" i="1" dirty="0"/>
              <a:t> </a:t>
            </a:r>
            <a:r>
              <a:rPr lang="en-US" i="1" dirty="0" err="1"/>
              <a:t>khiyaratihi</a:t>
            </a:r>
            <a:br>
              <a:rPr lang="en-US" dirty="0"/>
            </a:br>
            <a:r>
              <a:rPr lang="en-US" dirty="0"/>
              <a:t>the left ones by Allah, His select,</a:t>
            </a:r>
          </a:p>
        </p:txBody>
      </p:sp>
      <p:sp>
        <p:nvSpPr>
          <p:cNvPr id="3" name="Subtitle 2"/>
          <p:cNvSpPr>
            <a:spLocks noGrp="1"/>
          </p:cNvSpPr>
          <p:nvPr>
            <p:ph type="subTitle" idx="1"/>
          </p:nvPr>
        </p:nvSpPr>
        <p:spPr/>
        <p:txBody>
          <a:bodyPr/>
          <a:lstStyle/>
          <a:p>
            <a:r>
              <a:rPr lang="ur-PK" dirty="0"/>
              <a:t>یہ بھلائی ہے جسے اللہ نے لوگوں کے ساتھ چھوڑا ہے</a:t>
            </a:r>
            <a:endParaRPr lang="en-US" dirty="0"/>
          </a:p>
        </p:txBody>
      </p:sp>
    </p:spTree>
    <p:extLst>
      <p:ext uri="{BB962C8B-B14F-4D97-AF65-F5344CB8AC3E}">
        <p14:creationId xmlns:p14="http://schemas.microsoft.com/office/powerpoint/2010/main" val="2384517773"/>
      </p:ext>
    </p:extLst>
  </p:cSld>
  <p:clrMapOvr>
    <a:masterClrMapping/>
  </p:clrMapOvr>
  <p:transition>
    <p:fade/>
  </p:transition>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وَحِزْبِهِ وَعَيْبَةِ عِلْمِهِ</a:t>
            </a:r>
            <a:br>
              <a:rPr lang="en-US" dirty="0"/>
            </a:br>
            <a:r>
              <a:rPr lang="en-US" i="1" dirty="0" err="1"/>
              <a:t>wa</a:t>
            </a:r>
            <a:r>
              <a:rPr lang="en-US" i="1" dirty="0"/>
              <a:t> </a:t>
            </a:r>
            <a:r>
              <a:rPr lang="en-US" i="1" dirty="0" err="1"/>
              <a:t>hizbihi</a:t>
            </a:r>
            <a:r>
              <a:rPr lang="en-US" i="1" dirty="0"/>
              <a:t> </a:t>
            </a:r>
            <a:r>
              <a:rPr lang="en-US" i="1" dirty="0" err="1"/>
              <a:t>wa</a:t>
            </a:r>
            <a:r>
              <a:rPr lang="en-US" i="1" dirty="0"/>
              <a:t> `</a:t>
            </a:r>
            <a:r>
              <a:rPr lang="en-US" i="1" dirty="0" err="1"/>
              <a:t>aybati</a:t>
            </a:r>
            <a:r>
              <a:rPr lang="en-US" i="1" dirty="0"/>
              <a:t> `</a:t>
            </a:r>
            <a:r>
              <a:rPr lang="en-US" i="1" dirty="0" err="1"/>
              <a:t>ilmihi</a:t>
            </a:r>
            <a:br>
              <a:rPr lang="en-US" dirty="0"/>
            </a:br>
            <a:r>
              <a:rPr lang="en-US" dirty="0"/>
              <a:t>His party, the case of His knowledge</a:t>
            </a:r>
          </a:p>
        </p:txBody>
      </p:sp>
      <p:sp>
        <p:nvSpPr>
          <p:cNvPr id="3" name="Subtitle 2"/>
          <p:cNvSpPr>
            <a:spLocks noGrp="1"/>
          </p:cNvSpPr>
          <p:nvPr>
            <p:ph type="subTitle" idx="1"/>
          </p:nvPr>
        </p:nvSpPr>
        <p:spPr/>
        <p:txBody>
          <a:bodyPr/>
          <a:lstStyle/>
          <a:p>
            <a:r>
              <a:rPr lang="ur-PK" dirty="0"/>
              <a:t>اس کی جماعت اور اس کے علم کی شرمندگی</a:t>
            </a:r>
          </a:p>
          <a:p>
            <a:br>
              <a:rPr lang="ur-PK" dirty="0"/>
            </a:br>
            <a:endParaRPr lang="en-US" dirty="0"/>
          </a:p>
        </p:txBody>
      </p:sp>
    </p:spTree>
    <p:extLst>
      <p:ext uri="{BB962C8B-B14F-4D97-AF65-F5344CB8AC3E}">
        <p14:creationId xmlns:p14="http://schemas.microsoft.com/office/powerpoint/2010/main" val="2943923787"/>
      </p:ext>
    </p:extLst>
  </p:cSld>
  <p:clrMapOvr>
    <a:masterClrMapping/>
  </p:clrMapOvr>
  <p:transition>
    <p:fade/>
  </p:transition>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وَحُجَّتِهِ وَصِرَاطِهِ</a:t>
            </a:r>
            <a:br>
              <a:rPr lang="en-US" dirty="0"/>
            </a:br>
            <a:r>
              <a:rPr lang="en-US" i="1" dirty="0" err="1"/>
              <a:t>wa</a:t>
            </a:r>
            <a:r>
              <a:rPr lang="en-US" i="1" dirty="0"/>
              <a:t> </a:t>
            </a:r>
            <a:r>
              <a:rPr lang="en-US" i="1" dirty="0" err="1"/>
              <a:t>hujjatihi</a:t>
            </a:r>
            <a:r>
              <a:rPr lang="en-US" i="1" dirty="0"/>
              <a:t> </a:t>
            </a:r>
            <a:r>
              <a:rPr lang="en-US" i="1" dirty="0" err="1"/>
              <a:t>wa</a:t>
            </a:r>
            <a:r>
              <a:rPr lang="en-US" i="1" dirty="0"/>
              <a:t> </a:t>
            </a:r>
            <a:r>
              <a:rPr lang="en-US" i="1" dirty="0" err="1"/>
              <a:t>siratihi</a:t>
            </a:r>
            <a:br>
              <a:rPr lang="en-US" dirty="0"/>
            </a:br>
            <a:r>
              <a:rPr lang="en-US" dirty="0"/>
              <a:t>His argument, His path,</a:t>
            </a:r>
          </a:p>
        </p:txBody>
      </p:sp>
      <p:sp>
        <p:nvSpPr>
          <p:cNvPr id="3" name="Subtitle 2"/>
          <p:cNvSpPr>
            <a:spLocks noGrp="1"/>
          </p:cNvSpPr>
          <p:nvPr>
            <p:ph type="subTitle" idx="1"/>
          </p:nvPr>
        </p:nvSpPr>
        <p:spPr/>
        <p:txBody>
          <a:bodyPr/>
          <a:lstStyle/>
          <a:p>
            <a:r>
              <a:rPr lang="ur-PK" dirty="0"/>
              <a:t>اس کی دلیل ، اس کا راستہ</a:t>
            </a:r>
          </a:p>
          <a:p>
            <a:br>
              <a:rPr lang="ur-PK" dirty="0"/>
            </a:br>
            <a:endParaRPr lang="en-US" dirty="0"/>
          </a:p>
        </p:txBody>
      </p:sp>
    </p:spTree>
    <p:extLst>
      <p:ext uri="{BB962C8B-B14F-4D97-AF65-F5344CB8AC3E}">
        <p14:creationId xmlns:p14="http://schemas.microsoft.com/office/powerpoint/2010/main" val="66774935"/>
      </p:ext>
    </p:extLst>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95204"/>
            <a:ext cx="10363200" cy="1470025"/>
          </a:xfrm>
        </p:spPr>
        <p:txBody>
          <a:bodyPr/>
          <a:lstStyle/>
          <a:p>
            <a:br>
              <a:rPr lang="en-US" dirty="0"/>
            </a:br>
            <a:r>
              <a:rPr lang="ur-PK" dirty="0"/>
              <a:t>صَلَّىٰ ٱللَّهُ </a:t>
            </a:r>
            <a:r>
              <a:rPr lang="ur-PK"/>
              <a:t>عَلَيْهِ وَآلِهِ</a:t>
            </a:r>
            <a:br>
              <a:rPr lang="en-US"/>
            </a:br>
            <a:br>
              <a:rPr lang="en-US"/>
            </a:br>
            <a:br>
              <a:rPr lang="en-US" dirty="0"/>
            </a:br>
            <a:r>
              <a:rPr lang="en-US" dirty="0"/>
              <a:t>may Allah send blessings upon him and his Household,</a:t>
            </a:r>
            <a:br>
              <a:rPr lang="en-US" dirty="0"/>
            </a:br>
            <a:endParaRPr lang="en-US" dirty="0"/>
          </a:p>
        </p:txBody>
      </p:sp>
      <p:sp>
        <p:nvSpPr>
          <p:cNvPr id="3" name="Subtitle 2"/>
          <p:cNvSpPr>
            <a:spLocks noGrp="1"/>
          </p:cNvSpPr>
          <p:nvPr>
            <p:ph type="subTitle" idx="1"/>
          </p:nvPr>
        </p:nvSpPr>
        <p:spPr>
          <a:xfrm>
            <a:off x="1519546" y="5040086"/>
            <a:ext cx="8534400" cy="685800"/>
          </a:xfrm>
        </p:spPr>
        <p:txBody>
          <a:bodyPr/>
          <a:lstStyle/>
          <a:p>
            <a:r>
              <a:rPr lang="ur-PK" dirty="0"/>
              <a:t> صلی اللہ علیہ وسلم</a:t>
            </a:r>
            <a:endParaRPr lang="en-US" dirty="0"/>
          </a:p>
        </p:txBody>
      </p:sp>
      <p:sp>
        <p:nvSpPr>
          <p:cNvPr id="4" name="TextBox 3">
            <a:extLst>
              <a:ext uri="{FF2B5EF4-FFF2-40B4-BE49-F238E27FC236}">
                <a16:creationId xmlns:a16="http://schemas.microsoft.com/office/drawing/2014/main" id="{30BFD241-D878-8C47-8850-D9347EF9BB58}"/>
              </a:ext>
            </a:extLst>
          </p:cNvPr>
          <p:cNvSpPr txBox="1"/>
          <p:nvPr/>
        </p:nvSpPr>
        <p:spPr>
          <a:xfrm>
            <a:off x="2310740" y="5725886"/>
            <a:ext cx="7570519" cy="369332"/>
          </a:xfrm>
          <a:prstGeom prst="rect">
            <a:avLst/>
          </a:prstGeom>
          <a:noFill/>
        </p:spPr>
        <p:txBody>
          <a:bodyPr wrap="square" rtlCol="0">
            <a:spAutoFit/>
          </a:bodyPr>
          <a:lstStyle/>
          <a:p>
            <a:pPr algn="l"/>
            <a:r>
              <a:rPr lang="en-US" i="1"/>
              <a:t>salla allahu `alayhi wa alihi</a:t>
            </a:r>
            <a:endParaRPr lang="en-US">
              <a:solidFill>
                <a:srgbClr val="000066"/>
              </a:solidFill>
            </a:endParaRPr>
          </a:p>
        </p:txBody>
      </p:sp>
    </p:spTree>
    <p:extLst>
      <p:ext uri="{BB962C8B-B14F-4D97-AF65-F5344CB8AC3E}">
        <p14:creationId xmlns:p14="http://schemas.microsoft.com/office/powerpoint/2010/main" val="1430673565"/>
      </p:ext>
    </p:extLst>
  </p:cSld>
  <p:clrMapOvr>
    <a:masterClrMapping/>
  </p:clrMapOvr>
  <p:transition>
    <p:fade/>
  </p:transition>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وَنُورِهِ وَبُرْهَانِهِ</a:t>
            </a:r>
            <a:br>
              <a:rPr lang="en-US" dirty="0"/>
            </a:br>
            <a:r>
              <a:rPr lang="en-US" i="1" dirty="0" err="1"/>
              <a:t>wa</a:t>
            </a:r>
            <a:r>
              <a:rPr lang="en-US" i="1" dirty="0"/>
              <a:t> </a:t>
            </a:r>
            <a:r>
              <a:rPr lang="en-US" i="1" dirty="0" err="1"/>
              <a:t>nurihi</a:t>
            </a:r>
            <a:r>
              <a:rPr lang="en-US" i="1" dirty="0"/>
              <a:t> </a:t>
            </a:r>
            <a:r>
              <a:rPr lang="en-US" i="1" dirty="0" err="1"/>
              <a:t>wa</a:t>
            </a:r>
            <a:r>
              <a:rPr lang="en-US" i="1" dirty="0"/>
              <a:t> </a:t>
            </a:r>
            <a:r>
              <a:rPr lang="en-US" i="1" dirty="0" err="1"/>
              <a:t>burhanihi</a:t>
            </a:r>
            <a:br>
              <a:rPr lang="en-US" dirty="0"/>
            </a:br>
            <a:r>
              <a:rPr lang="en-US" dirty="0"/>
              <a:t>His light, and His proof.</a:t>
            </a:r>
          </a:p>
        </p:txBody>
      </p:sp>
      <p:sp>
        <p:nvSpPr>
          <p:cNvPr id="3" name="Subtitle 2"/>
          <p:cNvSpPr>
            <a:spLocks noGrp="1"/>
          </p:cNvSpPr>
          <p:nvPr>
            <p:ph type="subTitle" idx="1"/>
          </p:nvPr>
        </p:nvSpPr>
        <p:spPr/>
        <p:txBody>
          <a:bodyPr/>
          <a:lstStyle/>
          <a:p>
            <a:r>
              <a:rPr lang="ur-PK" dirty="0"/>
              <a:t>اس کا نور ، اس کا ثبوت</a:t>
            </a:r>
          </a:p>
          <a:p>
            <a:br>
              <a:rPr lang="ur-PK" dirty="0"/>
            </a:br>
            <a:endParaRPr lang="en-US" dirty="0"/>
          </a:p>
        </p:txBody>
      </p:sp>
    </p:spTree>
    <p:extLst>
      <p:ext uri="{BB962C8B-B14F-4D97-AF65-F5344CB8AC3E}">
        <p14:creationId xmlns:p14="http://schemas.microsoft.com/office/powerpoint/2010/main" val="574029702"/>
      </p:ext>
    </p:extLst>
  </p:cSld>
  <p:clrMapOvr>
    <a:masterClrMapping/>
  </p:clrMapOvr>
  <p:transition>
    <p:fade/>
  </p:transition>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وَرَحْمَةُ ٱللَّهِ وَبَرَكَاتُهُ</a:t>
            </a:r>
            <a:br>
              <a:rPr lang="en-US" dirty="0"/>
            </a:br>
            <a:r>
              <a:rPr lang="en-US" i="1" dirty="0" err="1"/>
              <a:t>wa</a:t>
            </a:r>
            <a:r>
              <a:rPr lang="en-US" i="1" dirty="0"/>
              <a:t> </a:t>
            </a:r>
            <a:r>
              <a:rPr lang="en-US" i="1" dirty="0" err="1"/>
              <a:t>rahmatu</a:t>
            </a:r>
            <a:r>
              <a:rPr lang="en-US" i="1" dirty="0"/>
              <a:t> </a:t>
            </a:r>
            <a:r>
              <a:rPr lang="en-US" i="1" dirty="0" err="1"/>
              <a:t>allahi</a:t>
            </a:r>
            <a:r>
              <a:rPr lang="en-US" i="1" dirty="0"/>
              <a:t> </a:t>
            </a:r>
            <a:r>
              <a:rPr lang="en-US" i="1" dirty="0" err="1"/>
              <a:t>wa</a:t>
            </a:r>
            <a:r>
              <a:rPr lang="en-US" i="1" dirty="0"/>
              <a:t> </a:t>
            </a:r>
            <a:r>
              <a:rPr lang="en-US" i="1" dirty="0" err="1"/>
              <a:t>barakatuhu</a:t>
            </a:r>
            <a:br>
              <a:rPr lang="en-US" dirty="0"/>
            </a:br>
            <a:r>
              <a:rPr lang="en-US" dirty="0"/>
              <a:t>Allah’s mercy and blessings, too, be upon them.</a:t>
            </a:r>
          </a:p>
        </p:txBody>
      </p:sp>
      <p:sp>
        <p:nvSpPr>
          <p:cNvPr id="3" name="Subtitle 2"/>
          <p:cNvSpPr>
            <a:spLocks noGrp="1"/>
          </p:cNvSpPr>
          <p:nvPr>
            <p:ph type="subTitle" idx="1"/>
          </p:nvPr>
        </p:nvSpPr>
        <p:spPr>
          <a:xfrm>
            <a:off x="1828800" y="4191000"/>
            <a:ext cx="8534400" cy="1447800"/>
          </a:xfrm>
        </p:spPr>
        <p:txBody>
          <a:bodyPr/>
          <a:lstStyle/>
          <a:p>
            <a:r>
              <a:rPr lang="ur-PK" dirty="0"/>
              <a:t>اور آپ پر اللہ کی رحمت اور برکت ہوگی</a:t>
            </a:r>
          </a:p>
          <a:p>
            <a:br>
              <a:rPr lang="ur-PK" dirty="0"/>
            </a:br>
            <a:endParaRPr lang="en-US" dirty="0"/>
          </a:p>
        </p:txBody>
      </p:sp>
    </p:spTree>
    <p:extLst>
      <p:ext uri="{BB962C8B-B14F-4D97-AF65-F5344CB8AC3E}">
        <p14:creationId xmlns:p14="http://schemas.microsoft.com/office/powerpoint/2010/main" val="2537772996"/>
      </p:ext>
    </p:extLst>
  </p:cSld>
  <p:clrMapOvr>
    <a:masterClrMapping/>
  </p:clrMapOvr>
  <p:transition>
    <p:fade/>
  </p:transition>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أَشْهَدُ أَنْ لَا إِلٰهَ إِلاَّ ٱللَّهُ</a:t>
            </a:r>
            <a:br>
              <a:rPr lang="en-US" dirty="0"/>
            </a:br>
            <a:r>
              <a:rPr lang="en-US" i="1" dirty="0" err="1"/>
              <a:t>ashhadu</a:t>
            </a:r>
            <a:r>
              <a:rPr lang="en-US" i="1" dirty="0"/>
              <a:t> an la </a:t>
            </a:r>
            <a:r>
              <a:rPr lang="en-US" i="1" dirty="0" err="1"/>
              <a:t>ilaha</a:t>
            </a:r>
            <a:r>
              <a:rPr lang="en-US" i="1" dirty="0"/>
              <a:t> </a:t>
            </a:r>
            <a:r>
              <a:rPr lang="en-US" i="1" dirty="0" err="1"/>
              <a:t>illa</a:t>
            </a:r>
            <a:r>
              <a:rPr lang="en-US" i="1" dirty="0"/>
              <a:t> </a:t>
            </a:r>
            <a:r>
              <a:rPr lang="en-US" i="1" dirty="0" err="1"/>
              <a:t>allahu</a:t>
            </a:r>
            <a:br>
              <a:rPr lang="en-US" dirty="0"/>
            </a:br>
            <a:r>
              <a:rPr lang="en-US" dirty="0"/>
              <a:t>I bear witness that there is no god save Allah;</a:t>
            </a:r>
          </a:p>
        </p:txBody>
      </p:sp>
      <p:sp>
        <p:nvSpPr>
          <p:cNvPr id="3" name="Subtitle 2"/>
          <p:cNvSpPr>
            <a:spLocks noGrp="1"/>
          </p:cNvSpPr>
          <p:nvPr>
            <p:ph type="subTitle" idx="1"/>
          </p:nvPr>
        </p:nvSpPr>
        <p:spPr>
          <a:xfrm>
            <a:off x="1828800" y="4114800"/>
            <a:ext cx="8534400" cy="1524000"/>
          </a:xfrm>
        </p:spPr>
        <p:txBody>
          <a:bodyPr/>
          <a:lstStyle/>
          <a:p>
            <a:r>
              <a:rPr lang="ur-PK" dirty="0"/>
              <a:t>میں گواہی دیتا ہوں کہ اللہ کے سوا کوئی معبود نہیں ہے</a:t>
            </a:r>
          </a:p>
          <a:p>
            <a:br>
              <a:rPr lang="ur-PK" dirty="0"/>
            </a:br>
            <a:endParaRPr lang="en-US" dirty="0"/>
          </a:p>
        </p:txBody>
      </p:sp>
    </p:spTree>
    <p:extLst>
      <p:ext uri="{BB962C8B-B14F-4D97-AF65-F5344CB8AC3E}">
        <p14:creationId xmlns:p14="http://schemas.microsoft.com/office/powerpoint/2010/main" val="3305320715"/>
      </p:ext>
    </p:extLst>
  </p:cSld>
  <p:clrMapOvr>
    <a:masterClrMapping/>
  </p:clrMapOvr>
  <p:transition>
    <p:fade/>
  </p:transition>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وَحْدَهُ لَا شَرِيكَ لَهُ</a:t>
            </a:r>
            <a:br>
              <a:rPr lang="en-US" dirty="0"/>
            </a:br>
            <a:r>
              <a:rPr lang="en-US" i="1" dirty="0" err="1"/>
              <a:t>wahdahu</a:t>
            </a:r>
            <a:r>
              <a:rPr lang="en-US" i="1" dirty="0"/>
              <a:t> la </a:t>
            </a:r>
            <a:r>
              <a:rPr lang="en-US" i="1" dirty="0" err="1"/>
              <a:t>sharika</a:t>
            </a:r>
            <a:r>
              <a:rPr lang="en-US" i="1" dirty="0"/>
              <a:t> </a:t>
            </a:r>
            <a:r>
              <a:rPr lang="en-US" i="1" dirty="0" err="1"/>
              <a:t>lahu</a:t>
            </a:r>
            <a:br>
              <a:rPr lang="en-US" dirty="0"/>
            </a:br>
            <a:r>
              <a:rPr lang="en-US" dirty="0"/>
              <a:t>One and Only and having no partner with Him</a:t>
            </a:r>
          </a:p>
        </p:txBody>
      </p:sp>
      <p:sp>
        <p:nvSpPr>
          <p:cNvPr id="3" name="Subtitle 2"/>
          <p:cNvSpPr>
            <a:spLocks noGrp="1"/>
          </p:cNvSpPr>
          <p:nvPr>
            <p:ph type="subTitle" idx="1"/>
          </p:nvPr>
        </p:nvSpPr>
        <p:spPr>
          <a:xfrm>
            <a:off x="1828800" y="4191000"/>
            <a:ext cx="8534400" cy="1447800"/>
          </a:xfrm>
        </p:spPr>
        <p:txBody>
          <a:bodyPr/>
          <a:lstStyle/>
          <a:p>
            <a:r>
              <a:rPr lang="ur-PK" dirty="0"/>
              <a:t>ایک اور اس کا کوئی شریک نہیں</a:t>
            </a:r>
          </a:p>
          <a:p>
            <a:br>
              <a:rPr lang="ur-PK" dirty="0"/>
            </a:br>
            <a:endParaRPr lang="en-US" dirty="0"/>
          </a:p>
        </p:txBody>
      </p:sp>
    </p:spTree>
    <p:extLst>
      <p:ext uri="{BB962C8B-B14F-4D97-AF65-F5344CB8AC3E}">
        <p14:creationId xmlns:p14="http://schemas.microsoft.com/office/powerpoint/2010/main" val="2264263791"/>
      </p:ext>
    </p:extLst>
  </p:cSld>
  <p:clrMapOvr>
    <a:masterClrMapping/>
  </p:clrMapOvr>
  <p:transition>
    <p:fade/>
  </p:transition>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كَمَا شَهِدَ ٱللَّهُ لِنَفْسِهِ</a:t>
            </a:r>
            <a:br>
              <a:rPr lang="en-US" dirty="0"/>
            </a:br>
            <a:r>
              <a:rPr lang="en-US" i="1" dirty="0" err="1"/>
              <a:t>kama</a:t>
            </a:r>
            <a:r>
              <a:rPr lang="en-US" i="1" dirty="0"/>
              <a:t> </a:t>
            </a:r>
            <a:r>
              <a:rPr lang="en-US" i="1" dirty="0" err="1"/>
              <a:t>shahida</a:t>
            </a:r>
            <a:r>
              <a:rPr lang="en-US" i="1" dirty="0"/>
              <a:t> </a:t>
            </a:r>
            <a:r>
              <a:rPr lang="en-US" i="1" dirty="0" err="1"/>
              <a:t>allahu</a:t>
            </a:r>
            <a:r>
              <a:rPr lang="en-US" i="1" dirty="0"/>
              <a:t> </a:t>
            </a:r>
            <a:r>
              <a:rPr lang="en-US" i="1" dirty="0" err="1"/>
              <a:t>linafsihi</a:t>
            </a:r>
            <a:br>
              <a:rPr lang="en-US" dirty="0"/>
            </a:br>
            <a:r>
              <a:rPr lang="en-US" dirty="0"/>
              <a:t>just as Allah has testified to His Oneness</a:t>
            </a:r>
          </a:p>
        </p:txBody>
      </p:sp>
      <p:sp>
        <p:nvSpPr>
          <p:cNvPr id="3" name="Subtitle 2"/>
          <p:cNvSpPr>
            <a:spLocks noGrp="1"/>
          </p:cNvSpPr>
          <p:nvPr>
            <p:ph type="subTitle" idx="1"/>
          </p:nvPr>
        </p:nvSpPr>
        <p:spPr/>
        <p:txBody>
          <a:bodyPr/>
          <a:lstStyle/>
          <a:p>
            <a:r>
              <a:rPr lang="ur-PK" dirty="0"/>
              <a:t>جس طرح اللہ خود اپنی وحدانیت کی گواہی دیتا ہے</a:t>
            </a:r>
          </a:p>
          <a:p>
            <a:br>
              <a:rPr lang="ur-PK" dirty="0"/>
            </a:br>
            <a:endParaRPr lang="en-US" dirty="0"/>
          </a:p>
        </p:txBody>
      </p:sp>
    </p:spTree>
    <p:extLst>
      <p:ext uri="{BB962C8B-B14F-4D97-AF65-F5344CB8AC3E}">
        <p14:creationId xmlns:p14="http://schemas.microsoft.com/office/powerpoint/2010/main" val="3945511416"/>
      </p:ext>
    </p:extLst>
  </p:cSld>
  <p:clrMapOvr>
    <a:masterClrMapping/>
  </p:clrMapOvr>
  <p:transition>
    <p:fade/>
  </p:transition>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وَشَهِدَتْ لَهُ مَلاَئِكَتُهُ</a:t>
            </a:r>
            <a:br>
              <a:rPr lang="en-US" dirty="0"/>
            </a:br>
            <a:r>
              <a:rPr lang="en-US" i="1" dirty="0" err="1"/>
              <a:t>wa</a:t>
            </a:r>
            <a:r>
              <a:rPr lang="en-US" i="1" dirty="0"/>
              <a:t> </a:t>
            </a:r>
            <a:r>
              <a:rPr lang="en-US" i="1" dirty="0" err="1"/>
              <a:t>shahidat</a:t>
            </a:r>
            <a:r>
              <a:rPr lang="en-US" i="1" dirty="0"/>
              <a:t> </a:t>
            </a:r>
            <a:r>
              <a:rPr lang="en-US" i="1" dirty="0" err="1"/>
              <a:t>lahu</a:t>
            </a:r>
            <a:r>
              <a:rPr lang="en-US" i="1" dirty="0"/>
              <a:t> </a:t>
            </a:r>
            <a:r>
              <a:rPr lang="en-US" i="1" dirty="0" err="1"/>
              <a:t>mala'ikatuhu</a:t>
            </a:r>
            <a:br>
              <a:rPr lang="en-US" dirty="0"/>
            </a:br>
            <a:r>
              <a:rPr lang="en-US" dirty="0"/>
              <a:t>to which His angels</a:t>
            </a:r>
          </a:p>
        </p:txBody>
      </p:sp>
      <p:sp>
        <p:nvSpPr>
          <p:cNvPr id="3" name="Subtitle 2"/>
          <p:cNvSpPr>
            <a:spLocks noGrp="1"/>
          </p:cNvSpPr>
          <p:nvPr>
            <p:ph type="subTitle" idx="1"/>
          </p:nvPr>
        </p:nvSpPr>
        <p:spPr/>
        <p:txBody>
          <a:bodyPr/>
          <a:lstStyle/>
          <a:p>
            <a:r>
              <a:rPr lang="ur-PK" dirty="0"/>
              <a:t>اور اس کے فرشتے بھی اس کی وحدانیت کی گواہی دیتے ہیں</a:t>
            </a:r>
          </a:p>
          <a:p>
            <a:br>
              <a:rPr lang="ur-PK" dirty="0"/>
            </a:br>
            <a:endParaRPr lang="en-US" dirty="0"/>
          </a:p>
        </p:txBody>
      </p:sp>
    </p:spTree>
    <p:extLst>
      <p:ext uri="{BB962C8B-B14F-4D97-AF65-F5344CB8AC3E}">
        <p14:creationId xmlns:p14="http://schemas.microsoft.com/office/powerpoint/2010/main" val="857824888"/>
      </p:ext>
    </p:extLst>
  </p:cSld>
  <p:clrMapOvr>
    <a:masterClrMapping/>
  </p:clrMapOvr>
  <p:transition>
    <p:fade/>
  </p:transition>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وَأُوْلُو ٱلْعِلْمِ مِنْ خَلْقِهِ</a:t>
            </a:r>
            <a:br>
              <a:rPr lang="en-US" dirty="0"/>
            </a:br>
            <a:r>
              <a:rPr lang="en-US" i="1" dirty="0" err="1"/>
              <a:t>wa</a:t>
            </a:r>
            <a:r>
              <a:rPr lang="en-US" i="1" dirty="0"/>
              <a:t> </a:t>
            </a:r>
            <a:r>
              <a:rPr lang="en-US" i="1" dirty="0" err="1"/>
              <a:t>ulu</a:t>
            </a:r>
            <a:r>
              <a:rPr lang="en-US" i="1" dirty="0"/>
              <a:t> </a:t>
            </a:r>
            <a:r>
              <a:rPr lang="en-US" i="1" dirty="0" err="1"/>
              <a:t>al`ilmi</a:t>
            </a:r>
            <a:r>
              <a:rPr lang="en-US" i="1" dirty="0"/>
              <a:t> min </a:t>
            </a:r>
            <a:r>
              <a:rPr lang="en-US" i="1" dirty="0" err="1"/>
              <a:t>khalqihi</a:t>
            </a:r>
            <a:br>
              <a:rPr lang="en-US" dirty="0"/>
            </a:br>
            <a:r>
              <a:rPr lang="en-US" dirty="0"/>
              <a:t>and his knowledgeable creatures testify.</a:t>
            </a:r>
          </a:p>
        </p:txBody>
      </p:sp>
      <p:sp>
        <p:nvSpPr>
          <p:cNvPr id="3" name="Subtitle 2"/>
          <p:cNvSpPr>
            <a:spLocks noGrp="1"/>
          </p:cNvSpPr>
          <p:nvPr>
            <p:ph type="subTitle" idx="1"/>
          </p:nvPr>
        </p:nvSpPr>
        <p:spPr/>
        <p:txBody>
          <a:bodyPr/>
          <a:lstStyle/>
          <a:p>
            <a:r>
              <a:rPr lang="ur-PK" dirty="0"/>
              <a:t>اور اس کی مخلوق کو جو حقیقت جانتے ہیں وہ بھی اس کی گواہی دیتے ہیں</a:t>
            </a:r>
          </a:p>
          <a:p>
            <a:br>
              <a:rPr lang="ur-PK" dirty="0"/>
            </a:br>
            <a:endParaRPr lang="en-US" dirty="0"/>
          </a:p>
        </p:txBody>
      </p:sp>
      <p:sp>
        <p:nvSpPr>
          <p:cNvPr id="4" name="Rectangle 3"/>
          <p:cNvSpPr/>
          <p:nvPr/>
        </p:nvSpPr>
        <p:spPr>
          <a:xfrm>
            <a:off x="3048000" y="2967335"/>
            <a:ext cx="6096000" cy="923330"/>
          </a:xfrm>
          <a:prstGeom prst="rect">
            <a:avLst/>
          </a:prstGeom>
        </p:spPr>
        <p:txBody>
          <a:bodyPr>
            <a:spAutoFit/>
          </a:bodyPr>
          <a:lstStyle/>
          <a:p>
            <a:r>
              <a:rPr lang="ur-PK" dirty="0"/>
              <a:t>اور اس کی مخلوق کو جو حقیقت جانتے ہیں وہ بھی اس کی گواہی دیتے ہیں</a:t>
            </a:r>
          </a:p>
          <a:p>
            <a:br>
              <a:rPr lang="ur-PK" dirty="0"/>
            </a:br>
            <a:endParaRPr lang="en-US" dirty="0"/>
          </a:p>
        </p:txBody>
      </p:sp>
    </p:spTree>
    <p:extLst>
      <p:ext uri="{BB962C8B-B14F-4D97-AF65-F5344CB8AC3E}">
        <p14:creationId xmlns:p14="http://schemas.microsoft.com/office/powerpoint/2010/main" val="922030355"/>
      </p:ext>
    </p:extLst>
  </p:cSld>
  <p:clrMapOvr>
    <a:masterClrMapping/>
  </p:clrMapOvr>
  <p:transition>
    <p:fade/>
  </p:transition>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لَا إِلٰهَ إِلاَّ هُوَ ٱلْعَزِيزُ ٱلْحَكِيمُ</a:t>
            </a:r>
            <a:br>
              <a:rPr lang="en-US" dirty="0"/>
            </a:br>
            <a:r>
              <a:rPr lang="en-US" i="1" dirty="0"/>
              <a:t>la </a:t>
            </a:r>
            <a:r>
              <a:rPr lang="en-US" i="1" dirty="0" err="1"/>
              <a:t>ilaha</a:t>
            </a:r>
            <a:r>
              <a:rPr lang="en-US" i="1" dirty="0"/>
              <a:t> </a:t>
            </a:r>
            <a:r>
              <a:rPr lang="en-US" i="1" dirty="0" err="1"/>
              <a:t>illa</a:t>
            </a:r>
            <a:r>
              <a:rPr lang="en-US" i="1" dirty="0"/>
              <a:t> </a:t>
            </a:r>
            <a:r>
              <a:rPr lang="en-US" i="1" dirty="0" err="1"/>
              <a:t>huwa</a:t>
            </a:r>
            <a:r>
              <a:rPr lang="en-US" i="1" dirty="0"/>
              <a:t> </a:t>
            </a:r>
            <a:r>
              <a:rPr lang="en-US" i="1" dirty="0" err="1"/>
              <a:t>al`azizu</a:t>
            </a:r>
            <a:r>
              <a:rPr lang="en-US" i="1" dirty="0"/>
              <a:t> </a:t>
            </a:r>
            <a:r>
              <a:rPr lang="en-US" i="1" dirty="0" err="1"/>
              <a:t>alhakimu</a:t>
            </a:r>
            <a:br>
              <a:rPr lang="en-US" dirty="0"/>
            </a:br>
            <a:r>
              <a:rPr lang="en-US" dirty="0"/>
              <a:t>There is no god save Him; the Almighty, the All-wise.</a:t>
            </a:r>
          </a:p>
        </p:txBody>
      </p:sp>
      <p:sp>
        <p:nvSpPr>
          <p:cNvPr id="3" name="Subtitle 2"/>
          <p:cNvSpPr>
            <a:spLocks noGrp="1"/>
          </p:cNvSpPr>
          <p:nvPr>
            <p:ph type="subTitle" idx="1"/>
          </p:nvPr>
        </p:nvSpPr>
        <p:spPr>
          <a:xfrm>
            <a:off x="1752600" y="4191000"/>
            <a:ext cx="8534400" cy="1752600"/>
          </a:xfrm>
        </p:spPr>
        <p:txBody>
          <a:bodyPr/>
          <a:lstStyle/>
          <a:p>
            <a:r>
              <a:rPr lang="ur-PK" dirty="0"/>
              <a:t>اس کے سوا کوئی معبود نہیں۔ اللہ غالب حکمت والا ہے</a:t>
            </a:r>
          </a:p>
          <a:p>
            <a:br>
              <a:rPr lang="ur-PK" dirty="0"/>
            </a:br>
            <a:endParaRPr lang="en-US" dirty="0"/>
          </a:p>
        </p:txBody>
      </p:sp>
    </p:spTree>
    <p:extLst>
      <p:ext uri="{BB962C8B-B14F-4D97-AF65-F5344CB8AC3E}">
        <p14:creationId xmlns:p14="http://schemas.microsoft.com/office/powerpoint/2010/main" val="3370268718"/>
      </p:ext>
    </p:extLst>
  </p:cSld>
  <p:clrMapOvr>
    <a:masterClrMapping/>
  </p:clrMapOvr>
  <p:transition>
    <p:fade/>
  </p:transition>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وَأَشْهَدُ أَنَّ مُحَمَّداً عَبْدُهُ ٱلْمُنْتَجَبُ</a:t>
            </a:r>
            <a:br>
              <a:rPr lang="en-US" dirty="0"/>
            </a:br>
            <a:r>
              <a:rPr lang="en-US" i="1" dirty="0" err="1"/>
              <a:t>wa</a:t>
            </a:r>
            <a:r>
              <a:rPr lang="en-US" i="1" dirty="0"/>
              <a:t> </a:t>
            </a:r>
            <a:r>
              <a:rPr lang="en-US" i="1" dirty="0" err="1"/>
              <a:t>ashhadu</a:t>
            </a:r>
            <a:r>
              <a:rPr lang="en-US" i="1" dirty="0"/>
              <a:t> </a:t>
            </a:r>
            <a:r>
              <a:rPr lang="en-US" i="1" dirty="0" err="1"/>
              <a:t>anna</a:t>
            </a:r>
            <a:r>
              <a:rPr lang="en-US" i="1" dirty="0"/>
              <a:t> </a:t>
            </a:r>
            <a:r>
              <a:rPr lang="en-US" i="1" dirty="0" err="1"/>
              <a:t>muhammadan</a:t>
            </a:r>
            <a:r>
              <a:rPr lang="en-US" i="1" dirty="0"/>
              <a:t> `</a:t>
            </a:r>
            <a:r>
              <a:rPr lang="en-US" i="1" dirty="0" err="1"/>
              <a:t>abduhu</a:t>
            </a:r>
            <a:r>
              <a:rPr lang="en-US" i="1" dirty="0"/>
              <a:t> </a:t>
            </a:r>
            <a:r>
              <a:rPr lang="en-US" i="1" dirty="0" err="1"/>
              <a:t>almuntajabu</a:t>
            </a:r>
            <a:br>
              <a:rPr lang="en-US" dirty="0"/>
            </a:br>
            <a:r>
              <a:rPr lang="en-US" dirty="0"/>
              <a:t>I also bear witness that Muhammad is His elect servant</a:t>
            </a:r>
          </a:p>
        </p:txBody>
      </p:sp>
      <p:sp>
        <p:nvSpPr>
          <p:cNvPr id="3" name="Subtitle 2"/>
          <p:cNvSpPr>
            <a:spLocks noGrp="1"/>
          </p:cNvSpPr>
          <p:nvPr>
            <p:ph type="subTitle" idx="1"/>
          </p:nvPr>
        </p:nvSpPr>
        <p:spPr>
          <a:xfrm>
            <a:off x="1828800" y="4572000"/>
            <a:ext cx="8534400" cy="1066800"/>
          </a:xfrm>
        </p:spPr>
        <p:txBody>
          <a:bodyPr/>
          <a:lstStyle/>
          <a:p>
            <a:r>
              <a:rPr lang="ur-PK" dirty="0"/>
              <a:t>میں گواہی دیتا ہوں کہ محمد اس کا منتخب کردہ بندہ ہے</a:t>
            </a:r>
          </a:p>
          <a:p>
            <a:br>
              <a:rPr lang="ur-PK" dirty="0"/>
            </a:br>
            <a:endParaRPr lang="en-US" dirty="0"/>
          </a:p>
        </p:txBody>
      </p:sp>
    </p:spTree>
    <p:extLst>
      <p:ext uri="{BB962C8B-B14F-4D97-AF65-F5344CB8AC3E}">
        <p14:creationId xmlns:p14="http://schemas.microsoft.com/office/powerpoint/2010/main" val="2027623967"/>
      </p:ext>
    </p:extLst>
  </p:cSld>
  <p:clrMapOvr>
    <a:masterClrMapping/>
  </p:clrMapOvr>
  <p:transition>
    <p:fade/>
  </p:transition>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وَرَسُولُهُ ٱلْمُرْتَضَىٰ</a:t>
            </a:r>
            <a:br>
              <a:rPr lang="en-US" dirty="0"/>
            </a:br>
            <a:r>
              <a:rPr lang="en-US" i="1" dirty="0" err="1"/>
              <a:t>wa</a:t>
            </a:r>
            <a:r>
              <a:rPr lang="en-US" i="1" dirty="0"/>
              <a:t> </a:t>
            </a:r>
            <a:r>
              <a:rPr lang="en-US" i="1" dirty="0" err="1"/>
              <a:t>rasuluhu</a:t>
            </a:r>
            <a:r>
              <a:rPr lang="en-US" i="1" dirty="0"/>
              <a:t> </a:t>
            </a:r>
            <a:r>
              <a:rPr lang="en-US" i="1" dirty="0" err="1"/>
              <a:t>almurtada</a:t>
            </a:r>
            <a:br>
              <a:rPr lang="en-US" dirty="0"/>
            </a:br>
            <a:r>
              <a:rPr lang="en-US" dirty="0"/>
              <a:t>and His approved Messenger.</a:t>
            </a:r>
          </a:p>
        </p:txBody>
      </p:sp>
      <p:sp>
        <p:nvSpPr>
          <p:cNvPr id="3" name="Subtitle 2"/>
          <p:cNvSpPr>
            <a:spLocks noGrp="1"/>
          </p:cNvSpPr>
          <p:nvPr>
            <p:ph type="subTitle" idx="1"/>
          </p:nvPr>
        </p:nvSpPr>
        <p:spPr/>
        <p:txBody>
          <a:bodyPr/>
          <a:lstStyle/>
          <a:p>
            <a:r>
              <a:rPr lang="ur-PK" dirty="0"/>
              <a:t>اور اس کے منظور شدہ رسول</a:t>
            </a:r>
          </a:p>
          <a:p>
            <a:br>
              <a:rPr lang="ur-PK" dirty="0"/>
            </a:br>
            <a:endParaRPr lang="en-US" dirty="0"/>
          </a:p>
        </p:txBody>
      </p:sp>
    </p:spTree>
    <p:extLst>
      <p:ext uri="{BB962C8B-B14F-4D97-AF65-F5344CB8AC3E}">
        <p14:creationId xmlns:p14="http://schemas.microsoft.com/office/powerpoint/2010/main" val="2232753253"/>
      </p:ext>
    </p:extLst>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399" y="2519423"/>
            <a:ext cx="10363200" cy="1819153"/>
          </a:xfrm>
        </p:spPr>
        <p:txBody>
          <a:bodyPr/>
          <a:lstStyle/>
          <a:p>
            <a:r>
              <a:rPr lang="ur-PK" sz="6600" dirty="0"/>
              <a:t>عَبْدُهُ وَرَسُولُهُ</a:t>
            </a:r>
            <a:r>
              <a:rPr lang="ur-PK" i="1" dirty="0"/>
              <a:t>`</a:t>
            </a:r>
            <a:br>
              <a:rPr lang="en-US" i="1"/>
            </a:br>
            <a:br>
              <a:rPr lang="en-US" dirty="0"/>
            </a:br>
            <a:r>
              <a:rPr lang="en-US" sz="2400" dirty="0"/>
              <a:t>is His servant and messenger.</a:t>
            </a:r>
            <a:br>
              <a:rPr lang="en-US" sz="2400" dirty="0"/>
            </a:br>
            <a:endParaRPr lang="en-US" sz="2400" dirty="0"/>
          </a:p>
        </p:txBody>
      </p:sp>
      <p:sp>
        <p:nvSpPr>
          <p:cNvPr id="3" name="Subtitle 2"/>
          <p:cNvSpPr>
            <a:spLocks noGrp="1"/>
          </p:cNvSpPr>
          <p:nvPr>
            <p:ph type="subTitle" idx="1"/>
          </p:nvPr>
        </p:nvSpPr>
        <p:spPr>
          <a:xfrm>
            <a:off x="1828799" y="5323355"/>
            <a:ext cx="8534400" cy="1752600"/>
          </a:xfrm>
        </p:spPr>
        <p:txBody>
          <a:bodyPr/>
          <a:lstStyle/>
          <a:p>
            <a:r>
              <a:rPr lang="ur-PK" dirty="0"/>
              <a:t> </a:t>
            </a:r>
            <a:r>
              <a:rPr lang="ur-PK" sz="3600" dirty="0"/>
              <a:t>اس کے بندے اور رسول ہیں</a:t>
            </a:r>
            <a:endParaRPr lang="en-US" sz="3600" dirty="0"/>
          </a:p>
        </p:txBody>
      </p:sp>
      <p:sp>
        <p:nvSpPr>
          <p:cNvPr id="4" name="TextBox 3">
            <a:extLst>
              <a:ext uri="{FF2B5EF4-FFF2-40B4-BE49-F238E27FC236}">
                <a16:creationId xmlns:a16="http://schemas.microsoft.com/office/drawing/2014/main" id="{B86502C8-C9F8-984F-9A7A-F897FCB6A11F}"/>
              </a:ext>
            </a:extLst>
          </p:cNvPr>
          <p:cNvSpPr txBox="1"/>
          <p:nvPr/>
        </p:nvSpPr>
        <p:spPr>
          <a:xfrm>
            <a:off x="4483553" y="6199655"/>
            <a:ext cx="3224893" cy="461665"/>
          </a:xfrm>
          <a:prstGeom prst="rect">
            <a:avLst/>
          </a:prstGeom>
          <a:noFill/>
        </p:spPr>
        <p:txBody>
          <a:bodyPr wrap="square" rtlCol="0">
            <a:spAutoFit/>
          </a:bodyPr>
          <a:lstStyle/>
          <a:p>
            <a:pPr algn="l"/>
            <a:r>
              <a:rPr lang="en-US" sz="2400" i="1">
                <a:solidFill>
                  <a:srgbClr val="000066"/>
                </a:solidFill>
              </a:rPr>
              <a:t>abduhu wa rasuluhu</a:t>
            </a:r>
            <a:endParaRPr lang="en-US" sz="2400">
              <a:solidFill>
                <a:srgbClr val="000066"/>
              </a:solidFill>
            </a:endParaRPr>
          </a:p>
        </p:txBody>
      </p:sp>
    </p:spTree>
    <p:extLst>
      <p:ext uri="{BB962C8B-B14F-4D97-AF65-F5344CB8AC3E}">
        <p14:creationId xmlns:p14="http://schemas.microsoft.com/office/powerpoint/2010/main" val="1460351232"/>
      </p:ext>
    </p:extLst>
  </p:cSld>
  <p:clrMapOvr>
    <a:masterClrMapping/>
  </p:clrMapOvr>
  <p:transition>
    <p:fade/>
  </p:transition>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أَرْسَلَهُ بِٱلْهُدَىٰ وَدِينِ ٱلْحَقِّ</a:t>
            </a:r>
            <a:br>
              <a:rPr lang="en-US" dirty="0"/>
            </a:br>
            <a:r>
              <a:rPr lang="en-US" i="1" dirty="0" err="1"/>
              <a:t>arsalahu</a:t>
            </a:r>
            <a:r>
              <a:rPr lang="en-US" i="1" dirty="0"/>
              <a:t> </a:t>
            </a:r>
            <a:r>
              <a:rPr lang="en-US" i="1" dirty="0" err="1"/>
              <a:t>bilhuda</a:t>
            </a:r>
            <a:r>
              <a:rPr lang="en-US" i="1" dirty="0"/>
              <a:t> </a:t>
            </a:r>
            <a:r>
              <a:rPr lang="en-US" i="1" dirty="0" err="1"/>
              <a:t>wa</a:t>
            </a:r>
            <a:r>
              <a:rPr lang="en-US" i="1" dirty="0"/>
              <a:t> </a:t>
            </a:r>
            <a:r>
              <a:rPr lang="en-US" i="1" dirty="0" err="1"/>
              <a:t>dini</a:t>
            </a:r>
            <a:r>
              <a:rPr lang="en-US" i="1" dirty="0"/>
              <a:t> </a:t>
            </a:r>
            <a:r>
              <a:rPr lang="en-US" i="1" dirty="0" err="1"/>
              <a:t>alhaqqi</a:t>
            </a:r>
            <a:br>
              <a:rPr lang="en-US" dirty="0"/>
            </a:br>
            <a:r>
              <a:rPr lang="en-US" dirty="0"/>
              <a:t>He sent him with right guidance and with the Religion of truth</a:t>
            </a:r>
          </a:p>
        </p:txBody>
      </p:sp>
      <p:sp>
        <p:nvSpPr>
          <p:cNvPr id="3" name="Subtitle 2"/>
          <p:cNvSpPr>
            <a:spLocks noGrp="1"/>
          </p:cNvSpPr>
          <p:nvPr>
            <p:ph type="subTitle" idx="1"/>
          </p:nvPr>
        </p:nvSpPr>
        <p:spPr>
          <a:xfrm>
            <a:off x="1828800" y="4648200"/>
            <a:ext cx="8534400" cy="990600"/>
          </a:xfrm>
        </p:spPr>
        <p:txBody>
          <a:bodyPr/>
          <a:lstStyle/>
          <a:p>
            <a:r>
              <a:rPr lang="ur-PK" dirty="0"/>
              <a:t>اس نے اسے ہدایت اور دین حق کے ساتھ بھیجا</a:t>
            </a:r>
          </a:p>
          <a:p>
            <a:br>
              <a:rPr lang="ur-PK" dirty="0"/>
            </a:br>
            <a:endParaRPr lang="en-US" dirty="0"/>
          </a:p>
        </p:txBody>
      </p:sp>
    </p:spTree>
    <p:extLst>
      <p:ext uri="{BB962C8B-B14F-4D97-AF65-F5344CB8AC3E}">
        <p14:creationId xmlns:p14="http://schemas.microsoft.com/office/powerpoint/2010/main" val="989631771"/>
      </p:ext>
    </p:extLst>
  </p:cSld>
  <p:clrMapOvr>
    <a:masterClrMapping/>
  </p:clrMapOvr>
  <p:transition>
    <p:fade/>
  </p:transition>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لِيُظْهِرَهُ عَلَىٰ ٱلدِّينِ كُلِّهِ</a:t>
            </a:r>
            <a:br>
              <a:rPr lang="en-US" dirty="0"/>
            </a:br>
            <a:r>
              <a:rPr lang="en-US" i="1" dirty="0" err="1"/>
              <a:t>liyuzhirahu</a:t>
            </a:r>
            <a:r>
              <a:rPr lang="en-US" i="1" dirty="0"/>
              <a:t> `</a:t>
            </a:r>
            <a:r>
              <a:rPr lang="en-US" i="1" dirty="0" err="1"/>
              <a:t>ala</a:t>
            </a:r>
            <a:r>
              <a:rPr lang="en-US" i="1" dirty="0"/>
              <a:t> </a:t>
            </a:r>
            <a:r>
              <a:rPr lang="en-US" i="1" dirty="0" err="1"/>
              <a:t>alddini</a:t>
            </a:r>
            <a:r>
              <a:rPr lang="en-US" i="1" dirty="0"/>
              <a:t> </a:t>
            </a:r>
            <a:r>
              <a:rPr lang="en-US" i="1" dirty="0" err="1"/>
              <a:t>kullihi</a:t>
            </a:r>
            <a:br>
              <a:rPr lang="en-US" dirty="0"/>
            </a:br>
            <a:r>
              <a:rPr lang="en-US" dirty="0"/>
              <a:t>that He may cause it to prevail over all religions</a:t>
            </a:r>
          </a:p>
        </p:txBody>
      </p:sp>
      <p:sp>
        <p:nvSpPr>
          <p:cNvPr id="3" name="Subtitle 2"/>
          <p:cNvSpPr>
            <a:spLocks noGrp="1"/>
          </p:cNvSpPr>
          <p:nvPr>
            <p:ph type="subTitle" idx="1"/>
          </p:nvPr>
        </p:nvSpPr>
        <p:spPr>
          <a:xfrm>
            <a:off x="1828800" y="4572000"/>
            <a:ext cx="8534400" cy="1066800"/>
          </a:xfrm>
        </p:spPr>
        <p:txBody>
          <a:bodyPr/>
          <a:lstStyle/>
          <a:p>
            <a:r>
              <a:rPr lang="ur-PK" dirty="0"/>
              <a:t>تاکہ وہ تمام مذاہب پر غالب آجائے</a:t>
            </a:r>
          </a:p>
          <a:p>
            <a:br>
              <a:rPr lang="ur-PK" dirty="0"/>
            </a:br>
            <a:endParaRPr lang="en-US" dirty="0"/>
          </a:p>
        </p:txBody>
      </p:sp>
    </p:spTree>
    <p:extLst>
      <p:ext uri="{BB962C8B-B14F-4D97-AF65-F5344CB8AC3E}">
        <p14:creationId xmlns:p14="http://schemas.microsoft.com/office/powerpoint/2010/main" val="2707069678"/>
      </p:ext>
    </p:extLst>
  </p:cSld>
  <p:clrMapOvr>
    <a:masterClrMapping/>
  </p:clrMapOvr>
  <p:transition>
    <p:fade/>
  </p:transition>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وَلَوْ كَرِهَ ٱلْمُشْرِكُونَ</a:t>
            </a:r>
            <a:br>
              <a:rPr lang="en-US" dirty="0"/>
            </a:br>
            <a:r>
              <a:rPr lang="en-US" i="1" dirty="0" err="1"/>
              <a:t>wa</a:t>
            </a:r>
            <a:r>
              <a:rPr lang="en-US" i="1" dirty="0"/>
              <a:t> law </a:t>
            </a:r>
            <a:r>
              <a:rPr lang="en-US" i="1" dirty="0" err="1"/>
              <a:t>kariha</a:t>
            </a:r>
            <a:r>
              <a:rPr lang="en-US" i="1" dirty="0"/>
              <a:t> </a:t>
            </a:r>
            <a:r>
              <a:rPr lang="en-US" i="1" dirty="0" err="1"/>
              <a:t>almushrikuna</a:t>
            </a:r>
            <a:br>
              <a:rPr lang="en-US" dirty="0"/>
            </a:br>
            <a:r>
              <a:rPr lang="en-US" dirty="0"/>
              <a:t>however much the idol-worshippers may be averse.</a:t>
            </a:r>
          </a:p>
        </p:txBody>
      </p:sp>
      <p:sp>
        <p:nvSpPr>
          <p:cNvPr id="3" name="Subtitle 2"/>
          <p:cNvSpPr>
            <a:spLocks noGrp="1"/>
          </p:cNvSpPr>
          <p:nvPr>
            <p:ph type="subTitle" idx="1"/>
          </p:nvPr>
        </p:nvSpPr>
        <p:spPr>
          <a:xfrm>
            <a:off x="1828800" y="4343400"/>
            <a:ext cx="8534400" cy="1752600"/>
          </a:xfrm>
        </p:spPr>
        <p:txBody>
          <a:bodyPr/>
          <a:lstStyle/>
          <a:p>
            <a:r>
              <a:rPr lang="ur-PK" dirty="0"/>
              <a:t>البتہ بُت پرستوں کے خلاف نفرت ہو سکتی ہے</a:t>
            </a:r>
          </a:p>
          <a:p>
            <a:br>
              <a:rPr lang="ur-PK" dirty="0"/>
            </a:br>
            <a:endParaRPr lang="en-US" dirty="0"/>
          </a:p>
        </p:txBody>
      </p:sp>
    </p:spTree>
    <p:extLst>
      <p:ext uri="{BB962C8B-B14F-4D97-AF65-F5344CB8AC3E}">
        <p14:creationId xmlns:p14="http://schemas.microsoft.com/office/powerpoint/2010/main" val="3271765749"/>
      </p:ext>
    </p:extLst>
  </p:cSld>
  <p:clrMapOvr>
    <a:masterClrMapping/>
  </p:clrMapOvr>
  <p:transition>
    <p:fade/>
  </p:transition>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وَأَشْهَدُ أَنَّكُمُ ٱلْأَئِمَّةُ ٱلرَّاشِدُونَ</a:t>
            </a:r>
            <a:br>
              <a:rPr lang="en-US" dirty="0"/>
            </a:br>
            <a:r>
              <a:rPr lang="en-US" i="1" dirty="0" err="1"/>
              <a:t>wa</a:t>
            </a:r>
            <a:r>
              <a:rPr lang="en-US" i="1" dirty="0"/>
              <a:t> </a:t>
            </a:r>
            <a:r>
              <a:rPr lang="en-US" i="1" dirty="0" err="1"/>
              <a:t>ashhadu</a:t>
            </a:r>
            <a:r>
              <a:rPr lang="en-US" i="1" dirty="0"/>
              <a:t> </a:t>
            </a:r>
            <a:r>
              <a:rPr lang="en-US" i="1" dirty="0" err="1"/>
              <a:t>annakum</a:t>
            </a:r>
            <a:r>
              <a:rPr lang="en-US" i="1" dirty="0"/>
              <a:t> al-</a:t>
            </a:r>
            <a:r>
              <a:rPr lang="en-US" i="1" dirty="0" err="1"/>
              <a:t>a'immatu</a:t>
            </a:r>
            <a:r>
              <a:rPr lang="en-US" i="1" dirty="0"/>
              <a:t> </a:t>
            </a:r>
            <a:r>
              <a:rPr lang="en-US" i="1" dirty="0" err="1"/>
              <a:t>alrrashiduna</a:t>
            </a:r>
            <a:br>
              <a:rPr lang="en-US" dirty="0"/>
            </a:br>
            <a:r>
              <a:rPr lang="en-US" dirty="0"/>
              <a:t>I also bear witness that you all are the Imams, rightly guiding,</a:t>
            </a:r>
          </a:p>
        </p:txBody>
      </p:sp>
      <p:sp>
        <p:nvSpPr>
          <p:cNvPr id="3" name="Subtitle 2"/>
          <p:cNvSpPr>
            <a:spLocks noGrp="1"/>
          </p:cNvSpPr>
          <p:nvPr>
            <p:ph type="subTitle" idx="1"/>
          </p:nvPr>
        </p:nvSpPr>
        <p:spPr>
          <a:xfrm>
            <a:off x="1828800" y="4495800"/>
            <a:ext cx="8534400" cy="1143000"/>
          </a:xfrm>
        </p:spPr>
        <p:txBody>
          <a:bodyPr/>
          <a:lstStyle/>
          <a:p>
            <a:r>
              <a:rPr lang="ur-PK" dirty="0"/>
              <a:t>میں گواہی دیتا ہوں کہ آپ سب صحیح راہنما امام ہیں</a:t>
            </a:r>
          </a:p>
          <a:p>
            <a:br>
              <a:rPr lang="ur-PK" dirty="0"/>
            </a:br>
            <a:endParaRPr lang="en-US" dirty="0"/>
          </a:p>
        </p:txBody>
      </p:sp>
    </p:spTree>
    <p:extLst>
      <p:ext uri="{BB962C8B-B14F-4D97-AF65-F5344CB8AC3E}">
        <p14:creationId xmlns:p14="http://schemas.microsoft.com/office/powerpoint/2010/main" val="1842309249"/>
      </p:ext>
    </p:extLst>
  </p:cSld>
  <p:clrMapOvr>
    <a:masterClrMapping/>
  </p:clrMapOvr>
  <p:transition>
    <p:fade/>
  </p:transition>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ٱلْمَهْدِيُّونَ ٱلْمَعْصُومُونَ</a:t>
            </a:r>
            <a:br>
              <a:rPr lang="en-US" dirty="0"/>
            </a:br>
            <a:r>
              <a:rPr lang="en-US" i="1" dirty="0" err="1"/>
              <a:t>almahdiyyuna</a:t>
            </a:r>
            <a:r>
              <a:rPr lang="en-US" i="1" dirty="0"/>
              <a:t> </a:t>
            </a:r>
            <a:r>
              <a:rPr lang="en-US" i="1" dirty="0" err="1"/>
              <a:t>alma`sumuna</a:t>
            </a:r>
            <a:br>
              <a:rPr lang="en-US" dirty="0"/>
            </a:br>
            <a:r>
              <a:rPr lang="en-US" dirty="0"/>
              <a:t>well-guided, infallible,</a:t>
            </a:r>
          </a:p>
        </p:txBody>
      </p:sp>
      <p:sp>
        <p:nvSpPr>
          <p:cNvPr id="3" name="Subtitle 2"/>
          <p:cNvSpPr>
            <a:spLocks noGrp="1"/>
          </p:cNvSpPr>
          <p:nvPr>
            <p:ph type="subTitle" idx="1"/>
          </p:nvPr>
        </p:nvSpPr>
        <p:spPr/>
        <p:txBody>
          <a:bodyPr/>
          <a:lstStyle/>
          <a:p>
            <a:r>
              <a:rPr lang="ur-PK" dirty="0"/>
              <a:t>واقعی ہدایت یافتہ ، عیب دار</a:t>
            </a:r>
          </a:p>
          <a:p>
            <a:br>
              <a:rPr lang="ur-PK" dirty="0"/>
            </a:br>
            <a:endParaRPr lang="en-US" dirty="0"/>
          </a:p>
        </p:txBody>
      </p:sp>
    </p:spTree>
    <p:extLst>
      <p:ext uri="{BB962C8B-B14F-4D97-AF65-F5344CB8AC3E}">
        <p14:creationId xmlns:p14="http://schemas.microsoft.com/office/powerpoint/2010/main" val="467482814"/>
      </p:ext>
    </p:extLst>
  </p:cSld>
  <p:clrMapOvr>
    <a:masterClrMapping/>
  </p:clrMapOvr>
  <p:transition>
    <p:fade/>
  </p:transition>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ٱلْمُكَرَّمُونَ ٱلْمُقَرَّبُونَ</a:t>
            </a:r>
            <a:br>
              <a:rPr lang="en-US" dirty="0"/>
            </a:br>
            <a:r>
              <a:rPr lang="en-US" i="1" dirty="0" err="1"/>
              <a:t>almukarramuna</a:t>
            </a:r>
            <a:r>
              <a:rPr lang="en-US" i="1" dirty="0"/>
              <a:t> </a:t>
            </a:r>
            <a:r>
              <a:rPr lang="en-US" i="1" dirty="0" err="1"/>
              <a:t>almuqarrabuna</a:t>
            </a:r>
            <a:br>
              <a:rPr lang="en-US" dirty="0"/>
            </a:br>
            <a:r>
              <a:rPr lang="en-US" dirty="0"/>
              <a:t>highly revered, drawn near (to Allah),</a:t>
            </a:r>
          </a:p>
        </p:txBody>
      </p:sp>
      <p:sp>
        <p:nvSpPr>
          <p:cNvPr id="3" name="Subtitle 2"/>
          <p:cNvSpPr>
            <a:spLocks noGrp="1"/>
          </p:cNvSpPr>
          <p:nvPr>
            <p:ph type="subTitle" idx="1"/>
          </p:nvPr>
        </p:nvSpPr>
        <p:spPr/>
        <p:txBody>
          <a:bodyPr/>
          <a:lstStyle/>
          <a:p>
            <a:r>
              <a:rPr lang="ur-PK" dirty="0"/>
              <a:t>انتہائی قابل احترام ، پسندیدہ</a:t>
            </a:r>
          </a:p>
          <a:p>
            <a:br>
              <a:rPr lang="ur-PK" dirty="0"/>
            </a:br>
            <a:endParaRPr lang="en-US" dirty="0"/>
          </a:p>
        </p:txBody>
      </p:sp>
      <p:sp>
        <p:nvSpPr>
          <p:cNvPr id="4" name="Rectangle 3"/>
          <p:cNvSpPr/>
          <p:nvPr/>
        </p:nvSpPr>
        <p:spPr>
          <a:xfrm>
            <a:off x="3048000" y="2967335"/>
            <a:ext cx="6096000" cy="923330"/>
          </a:xfrm>
          <a:prstGeom prst="rect">
            <a:avLst/>
          </a:prstGeom>
        </p:spPr>
        <p:txBody>
          <a:bodyPr>
            <a:spAutoFit/>
          </a:bodyPr>
          <a:lstStyle/>
          <a:p>
            <a:r>
              <a:rPr lang="ur-PK" dirty="0"/>
              <a:t>انتہائی قابل احترام ، پسندیدہ</a:t>
            </a:r>
          </a:p>
          <a:p>
            <a:br>
              <a:rPr lang="ur-PK" dirty="0"/>
            </a:br>
            <a:endParaRPr lang="en-US" dirty="0"/>
          </a:p>
        </p:txBody>
      </p:sp>
    </p:spTree>
    <p:extLst>
      <p:ext uri="{BB962C8B-B14F-4D97-AF65-F5344CB8AC3E}">
        <p14:creationId xmlns:p14="http://schemas.microsoft.com/office/powerpoint/2010/main" val="753922343"/>
      </p:ext>
    </p:extLst>
  </p:cSld>
  <p:clrMapOvr>
    <a:masterClrMapping/>
  </p:clrMapOvr>
  <p:transition>
    <p:fade/>
  </p:transition>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ٱلْمُتَّقُونَ ٱلصَّادِقُونَ</a:t>
            </a:r>
            <a:br>
              <a:rPr lang="en-US" dirty="0"/>
            </a:br>
            <a:r>
              <a:rPr lang="en-US" i="1" dirty="0" err="1"/>
              <a:t>almuttaquna</a:t>
            </a:r>
            <a:r>
              <a:rPr lang="en-US" i="1" dirty="0"/>
              <a:t> </a:t>
            </a:r>
            <a:r>
              <a:rPr lang="en-US" i="1" dirty="0" err="1"/>
              <a:t>alssadiquna</a:t>
            </a:r>
            <a:br>
              <a:rPr lang="en-US" dirty="0"/>
            </a:br>
            <a:r>
              <a:rPr lang="en-US" dirty="0"/>
              <a:t>pious, veracious,</a:t>
            </a:r>
          </a:p>
        </p:txBody>
      </p:sp>
      <p:sp>
        <p:nvSpPr>
          <p:cNvPr id="3" name="Subtitle 2"/>
          <p:cNvSpPr>
            <a:spLocks noGrp="1"/>
          </p:cNvSpPr>
          <p:nvPr>
            <p:ph type="subTitle" idx="1"/>
          </p:nvPr>
        </p:nvSpPr>
        <p:spPr/>
        <p:txBody>
          <a:bodyPr/>
          <a:lstStyle/>
          <a:p>
            <a:r>
              <a:rPr lang="ur-PK" dirty="0"/>
              <a:t>متقی ، سچے</a:t>
            </a:r>
          </a:p>
          <a:p>
            <a:br>
              <a:rPr lang="ur-PK" dirty="0"/>
            </a:br>
            <a:endParaRPr lang="en-US" dirty="0"/>
          </a:p>
        </p:txBody>
      </p:sp>
    </p:spTree>
    <p:extLst>
      <p:ext uri="{BB962C8B-B14F-4D97-AF65-F5344CB8AC3E}">
        <p14:creationId xmlns:p14="http://schemas.microsoft.com/office/powerpoint/2010/main" val="2483346230"/>
      </p:ext>
    </p:extLst>
  </p:cSld>
  <p:clrMapOvr>
    <a:masterClrMapping/>
  </p:clrMapOvr>
  <p:transition>
    <p:fade/>
  </p:transition>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ٱلْمُصْطَفَوْنَ ٱلْمُطيعُونَ لِلَّهِ</a:t>
            </a:r>
            <a:br>
              <a:rPr lang="en-US" dirty="0"/>
            </a:br>
            <a:r>
              <a:rPr lang="en-US" i="1" dirty="0" err="1"/>
              <a:t>almustafawna</a:t>
            </a:r>
            <a:r>
              <a:rPr lang="en-US" i="1" dirty="0"/>
              <a:t> </a:t>
            </a:r>
            <a:r>
              <a:rPr lang="en-US" i="1" dirty="0" err="1"/>
              <a:t>almuti`una</a:t>
            </a:r>
            <a:r>
              <a:rPr lang="en-US" i="1" dirty="0"/>
              <a:t> </a:t>
            </a:r>
            <a:r>
              <a:rPr lang="en-US" i="1" dirty="0" err="1"/>
              <a:t>lillahi</a:t>
            </a:r>
            <a:br>
              <a:rPr lang="en-US" dirty="0"/>
            </a:br>
            <a:r>
              <a:rPr lang="en-US" dirty="0"/>
              <a:t>well-chosen, obedient to Allah,</a:t>
            </a:r>
          </a:p>
        </p:txBody>
      </p:sp>
      <p:sp>
        <p:nvSpPr>
          <p:cNvPr id="3" name="Subtitle 2"/>
          <p:cNvSpPr>
            <a:spLocks noGrp="1"/>
          </p:cNvSpPr>
          <p:nvPr>
            <p:ph type="subTitle" idx="1"/>
          </p:nvPr>
        </p:nvSpPr>
        <p:spPr/>
        <p:txBody>
          <a:bodyPr/>
          <a:lstStyle/>
          <a:p>
            <a:r>
              <a:rPr lang="ur-PK" dirty="0"/>
              <a:t>اللہ کے منتخب ، فرمانبردار بندے</a:t>
            </a:r>
          </a:p>
          <a:p>
            <a:br>
              <a:rPr lang="ur-PK" dirty="0"/>
            </a:br>
            <a:endParaRPr lang="en-US" dirty="0"/>
          </a:p>
        </p:txBody>
      </p:sp>
    </p:spTree>
    <p:extLst>
      <p:ext uri="{BB962C8B-B14F-4D97-AF65-F5344CB8AC3E}">
        <p14:creationId xmlns:p14="http://schemas.microsoft.com/office/powerpoint/2010/main" val="2082995825"/>
      </p:ext>
    </p:extLst>
  </p:cSld>
  <p:clrMapOvr>
    <a:masterClrMapping/>
  </p:clrMapOvr>
  <p:transition>
    <p:fade/>
  </p:transition>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ٱلْقَوَّامُونَ بِأَمْرِهِ</a:t>
            </a:r>
            <a:br>
              <a:rPr lang="en-US" dirty="0"/>
            </a:br>
            <a:r>
              <a:rPr lang="en-US" i="1" dirty="0" err="1"/>
              <a:t>alqawwamuna</a:t>
            </a:r>
            <a:r>
              <a:rPr lang="en-US" i="1" dirty="0"/>
              <a:t> </a:t>
            </a:r>
            <a:r>
              <a:rPr lang="en-US" i="1" dirty="0" err="1"/>
              <a:t>bi'amrihi</a:t>
            </a:r>
            <a:br>
              <a:rPr lang="en-US" dirty="0"/>
            </a:br>
            <a:r>
              <a:rPr lang="en-US" dirty="0"/>
              <a:t>establishing His rule,</a:t>
            </a:r>
          </a:p>
        </p:txBody>
      </p:sp>
      <p:sp>
        <p:nvSpPr>
          <p:cNvPr id="3" name="Subtitle 2"/>
          <p:cNvSpPr>
            <a:spLocks noGrp="1"/>
          </p:cNvSpPr>
          <p:nvPr>
            <p:ph type="subTitle" idx="1"/>
          </p:nvPr>
        </p:nvSpPr>
        <p:spPr/>
        <p:txBody>
          <a:bodyPr/>
          <a:lstStyle/>
          <a:p>
            <a:r>
              <a:rPr lang="ur-PK" dirty="0"/>
              <a:t>جو خدا کی حکمرانی قائم کرتے ہیں</a:t>
            </a:r>
          </a:p>
          <a:p>
            <a:br>
              <a:rPr lang="ur-PK" dirty="0"/>
            </a:br>
            <a:endParaRPr lang="en-US" dirty="0"/>
          </a:p>
        </p:txBody>
      </p:sp>
    </p:spTree>
    <p:extLst>
      <p:ext uri="{BB962C8B-B14F-4D97-AF65-F5344CB8AC3E}">
        <p14:creationId xmlns:p14="http://schemas.microsoft.com/office/powerpoint/2010/main" val="3322588321"/>
      </p:ext>
    </p:extLst>
  </p:cSld>
  <p:clrMapOvr>
    <a:masterClrMapping/>
  </p:clrMapOvr>
  <p:transition>
    <p:fade/>
  </p:transition>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ٱلْعَامِلُونَ بِإِرَادَتِهِ</a:t>
            </a:r>
            <a:br>
              <a:rPr lang="en-US" dirty="0"/>
            </a:br>
            <a:r>
              <a:rPr lang="en-US" i="1" dirty="0" err="1"/>
              <a:t>al`amiluna</a:t>
            </a:r>
            <a:r>
              <a:rPr lang="en-US" i="1" dirty="0"/>
              <a:t> </a:t>
            </a:r>
            <a:r>
              <a:rPr lang="en-US" i="1" dirty="0" err="1"/>
              <a:t>bi'iradatihi</a:t>
            </a:r>
            <a:br>
              <a:rPr lang="en-US" dirty="0"/>
            </a:br>
            <a:r>
              <a:rPr lang="en-US" dirty="0"/>
              <a:t>putting into practice His will,</a:t>
            </a:r>
          </a:p>
        </p:txBody>
      </p:sp>
      <p:sp>
        <p:nvSpPr>
          <p:cNvPr id="3" name="Subtitle 2"/>
          <p:cNvSpPr>
            <a:spLocks noGrp="1"/>
          </p:cNvSpPr>
          <p:nvPr>
            <p:ph type="subTitle" idx="1"/>
          </p:nvPr>
        </p:nvSpPr>
        <p:spPr/>
        <p:txBody>
          <a:bodyPr/>
          <a:lstStyle/>
          <a:p>
            <a:r>
              <a:rPr lang="ur-PK" dirty="0"/>
              <a:t>وہ جس کو چاہتا ہے عملی جامہ پہناؤ</a:t>
            </a:r>
          </a:p>
          <a:p>
            <a:br>
              <a:rPr lang="ur-PK" dirty="0"/>
            </a:br>
            <a:endParaRPr lang="en-US" dirty="0"/>
          </a:p>
        </p:txBody>
      </p:sp>
    </p:spTree>
    <p:extLst>
      <p:ext uri="{BB962C8B-B14F-4D97-AF65-F5344CB8AC3E}">
        <p14:creationId xmlns:p14="http://schemas.microsoft.com/office/powerpoint/2010/main" val="358506872"/>
      </p:ext>
    </p:extLst>
  </p:cSld>
  <p:clrMapOvr>
    <a:masterClrMapping/>
  </p:clrMapOvr>
  <p:transition>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90700" y="2693987"/>
            <a:ext cx="10363200" cy="1470025"/>
          </a:xfrm>
        </p:spPr>
        <p:txBody>
          <a:bodyPr/>
          <a:lstStyle/>
          <a:p>
            <a:r>
              <a:rPr lang="ur-PK" sz="6600" dirty="0"/>
              <a:t>اَللَّهُ أَكْبَرُ</a:t>
            </a:r>
            <a:br>
              <a:rPr lang="en-US"/>
            </a:br>
            <a:br>
              <a:rPr lang="en-US" i="1" dirty="0"/>
            </a:br>
            <a:r>
              <a:rPr lang="en-US" sz="2400" dirty="0"/>
              <a:t>Allah is the Most Great.</a:t>
            </a:r>
            <a:br>
              <a:rPr lang="en-US" dirty="0"/>
            </a:br>
            <a:endParaRPr lang="en-US" dirty="0"/>
          </a:p>
        </p:txBody>
      </p:sp>
      <p:sp>
        <p:nvSpPr>
          <p:cNvPr id="3" name="Subtitle 2"/>
          <p:cNvSpPr>
            <a:spLocks noGrp="1"/>
          </p:cNvSpPr>
          <p:nvPr>
            <p:ph type="subTitle" idx="1"/>
          </p:nvPr>
        </p:nvSpPr>
        <p:spPr>
          <a:xfrm>
            <a:off x="1705100" y="5207824"/>
            <a:ext cx="8534400" cy="1752600"/>
          </a:xfrm>
        </p:spPr>
        <p:txBody>
          <a:bodyPr/>
          <a:lstStyle/>
          <a:p>
            <a:r>
              <a:rPr lang="ur-PK" sz="3600" dirty="0"/>
              <a:t> اللہ اکبر</a:t>
            </a:r>
            <a:endParaRPr lang="en-US" sz="3600" dirty="0"/>
          </a:p>
        </p:txBody>
      </p:sp>
      <p:sp>
        <p:nvSpPr>
          <p:cNvPr id="4" name="TextBox 3">
            <a:extLst>
              <a:ext uri="{FF2B5EF4-FFF2-40B4-BE49-F238E27FC236}">
                <a16:creationId xmlns:a16="http://schemas.microsoft.com/office/drawing/2014/main" id="{82E7258B-CC3D-014F-9663-AADA390C21B3}"/>
              </a:ext>
            </a:extLst>
          </p:cNvPr>
          <p:cNvSpPr txBox="1"/>
          <p:nvPr/>
        </p:nvSpPr>
        <p:spPr>
          <a:xfrm>
            <a:off x="5253594" y="6084124"/>
            <a:ext cx="1684812" cy="369332"/>
          </a:xfrm>
          <a:prstGeom prst="rect">
            <a:avLst/>
          </a:prstGeom>
          <a:noFill/>
        </p:spPr>
        <p:txBody>
          <a:bodyPr wrap="square" rtlCol="0">
            <a:spAutoFit/>
          </a:bodyPr>
          <a:lstStyle/>
          <a:p>
            <a:pPr algn="l"/>
            <a:r>
              <a:rPr lang="en-US" i="1">
                <a:solidFill>
                  <a:srgbClr val="000066"/>
                </a:solidFill>
              </a:rPr>
              <a:t>allahu akbaru</a:t>
            </a:r>
            <a:endParaRPr lang="en-US">
              <a:solidFill>
                <a:srgbClr val="000066"/>
              </a:solidFill>
            </a:endParaRPr>
          </a:p>
        </p:txBody>
      </p:sp>
    </p:spTree>
    <p:extLst>
      <p:ext uri="{BB962C8B-B14F-4D97-AF65-F5344CB8AC3E}">
        <p14:creationId xmlns:p14="http://schemas.microsoft.com/office/powerpoint/2010/main" val="2582409066"/>
      </p:ext>
    </p:extLst>
  </p:cSld>
  <p:clrMapOvr>
    <a:masterClrMapping/>
  </p:clrMapOvr>
  <p:transition>
    <p:fade/>
  </p:transition>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ٱلْفَائِزُونَ بِكَرَامَتِهِ</a:t>
            </a:r>
            <a:br>
              <a:rPr lang="en-US" dirty="0"/>
            </a:br>
            <a:r>
              <a:rPr lang="en-US" i="1" dirty="0" err="1"/>
              <a:t>alfa'izuna</a:t>
            </a:r>
            <a:r>
              <a:rPr lang="en-US" i="1" dirty="0"/>
              <a:t> </a:t>
            </a:r>
            <a:r>
              <a:rPr lang="en-US" i="1" dirty="0" err="1"/>
              <a:t>bikaramatihi</a:t>
            </a:r>
            <a:br>
              <a:rPr lang="en-US" dirty="0"/>
            </a:br>
            <a:r>
              <a:rPr lang="en-US" dirty="0"/>
              <a:t>and winning His honoring.</a:t>
            </a:r>
          </a:p>
        </p:txBody>
      </p:sp>
      <p:sp>
        <p:nvSpPr>
          <p:cNvPr id="3" name="Subtitle 2"/>
          <p:cNvSpPr>
            <a:spLocks noGrp="1"/>
          </p:cNvSpPr>
          <p:nvPr>
            <p:ph type="subTitle" idx="1"/>
          </p:nvPr>
        </p:nvSpPr>
        <p:spPr/>
        <p:txBody>
          <a:bodyPr/>
          <a:lstStyle/>
          <a:p>
            <a:r>
              <a:rPr lang="ur-PK" dirty="0"/>
              <a:t>جیت اور اس کی اعلیت کا مالک ہے</a:t>
            </a:r>
          </a:p>
          <a:p>
            <a:br>
              <a:rPr lang="ur-PK" dirty="0"/>
            </a:br>
            <a:endParaRPr lang="en-US" dirty="0"/>
          </a:p>
        </p:txBody>
      </p:sp>
    </p:spTree>
    <p:extLst>
      <p:ext uri="{BB962C8B-B14F-4D97-AF65-F5344CB8AC3E}">
        <p14:creationId xmlns:p14="http://schemas.microsoft.com/office/powerpoint/2010/main" val="2228635872"/>
      </p:ext>
    </p:extLst>
  </p:cSld>
  <p:clrMapOvr>
    <a:masterClrMapping/>
  </p:clrMapOvr>
  <p:transition>
    <p:fade/>
  </p:transition>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إِصْطَفَاكُمْ بِعِلْمِهِ</a:t>
            </a:r>
            <a:br>
              <a:rPr lang="en-US" dirty="0"/>
            </a:br>
            <a:r>
              <a:rPr lang="en-US" i="1" dirty="0" err="1"/>
              <a:t>istafakum</a:t>
            </a:r>
            <a:r>
              <a:rPr lang="en-US" i="1" dirty="0"/>
              <a:t> </a:t>
            </a:r>
            <a:r>
              <a:rPr lang="en-US" i="1" dirty="0" err="1"/>
              <a:t>bi`ilmihi</a:t>
            </a:r>
            <a:br>
              <a:rPr lang="en-US" dirty="0"/>
            </a:br>
            <a:r>
              <a:rPr lang="en-US" dirty="0"/>
              <a:t>He chose you on account of His (eternal) knowledge,</a:t>
            </a:r>
          </a:p>
        </p:txBody>
      </p:sp>
      <p:sp>
        <p:nvSpPr>
          <p:cNvPr id="3" name="Subtitle 2"/>
          <p:cNvSpPr>
            <a:spLocks noGrp="1"/>
          </p:cNvSpPr>
          <p:nvPr>
            <p:ph type="subTitle" idx="1"/>
          </p:nvPr>
        </p:nvSpPr>
        <p:spPr>
          <a:xfrm>
            <a:off x="1828800" y="4419600"/>
            <a:ext cx="8534400" cy="1219200"/>
          </a:xfrm>
        </p:spPr>
        <p:txBody>
          <a:bodyPr/>
          <a:lstStyle/>
          <a:p>
            <a:r>
              <a:rPr lang="ur-PK" dirty="0"/>
              <a:t>اس نے آپ کو اپنا علم رکھنے کے لئے منتخب کیا</a:t>
            </a:r>
          </a:p>
          <a:p>
            <a:br>
              <a:rPr lang="ur-PK" dirty="0"/>
            </a:br>
            <a:endParaRPr lang="en-US" b="1" dirty="0"/>
          </a:p>
        </p:txBody>
      </p:sp>
    </p:spTree>
    <p:extLst>
      <p:ext uri="{BB962C8B-B14F-4D97-AF65-F5344CB8AC3E}">
        <p14:creationId xmlns:p14="http://schemas.microsoft.com/office/powerpoint/2010/main" val="3978903064"/>
      </p:ext>
    </p:extLst>
  </p:cSld>
  <p:clrMapOvr>
    <a:masterClrMapping/>
  </p:clrMapOvr>
  <p:transition>
    <p:fade/>
  </p:transition>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وَٱرْتَضَاكُمْ لِغَيْبِهِ</a:t>
            </a:r>
            <a:br>
              <a:rPr lang="en-US" dirty="0"/>
            </a:br>
            <a:r>
              <a:rPr lang="en-US" i="1" dirty="0" err="1"/>
              <a:t>wartadakum</a:t>
            </a:r>
            <a:r>
              <a:rPr lang="en-US" i="1" dirty="0"/>
              <a:t> </a:t>
            </a:r>
            <a:r>
              <a:rPr lang="en-US" i="1" dirty="0" err="1"/>
              <a:t>lighaybihi</a:t>
            </a:r>
            <a:br>
              <a:rPr lang="en-US" dirty="0"/>
            </a:br>
            <a:r>
              <a:rPr lang="en-US" dirty="0"/>
              <a:t>approved of you to maintain His unseen knowledge,</a:t>
            </a:r>
          </a:p>
        </p:txBody>
      </p:sp>
      <p:sp>
        <p:nvSpPr>
          <p:cNvPr id="3" name="Subtitle 2"/>
          <p:cNvSpPr>
            <a:spLocks noGrp="1"/>
          </p:cNvSpPr>
          <p:nvPr>
            <p:ph type="subTitle" idx="1"/>
          </p:nvPr>
        </p:nvSpPr>
        <p:spPr>
          <a:xfrm>
            <a:off x="1828800" y="4419600"/>
            <a:ext cx="8534400" cy="1219200"/>
          </a:xfrm>
        </p:spPr>
        <p:txBody>
          <a:bodyPr/>
          <a:lstStyle/>
          <a:p>
            <a:r>
              <a:rPr lang="ur-PK" dirty="0"/>
              <a:t>اس نے آپ کو اس بات سے آگاہ کرنے کے لئے منتخب کیا کہ آگے کیا معاملات ہیں یا کیا گزرتا ہے</a:t>
            </a:r>
          </a:p>
          <a:p>
            <a:br>
              <a:rPr lang="ur-PK" dirty="0"/>
            </a:br>
            <a:endParaRPr lang="en-US" dirty="0"/>
          </a:p>
        </p:txBody>
      </p:sp>
    </p:spTree>
    <p:extLst>
      <p:ext uri="{BB962C8B-B14F-4D97-AF65-F5344CB8AC3E}">
        <p14:creationId xmlns:p14="http://schemas.microsoft.com/office/powerpoint/2010/main" val="4268558412"/>
      </p:ext>
    </p:extLst>
  </p:cSld>
  <p:clrMapOvr>
    <a:masterClrMapping/>
  </p:clrMapOvr>
  <p:transition>
    <p:fade/>
  </p:transition>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وَٱخْتَارَكُمْ لِسِرِّهِ</a:t>
            </a:r>
            <a:br>
              <a:rPr lang="en-US" dirty="0"/>
            </a:br>
            <a:r>
              <a:rPr lang="en-US" i="1" dirty="0" err="1"/>
              <a:t>wakhtarakum</a:t>
            </a:r>
            <a:r>
              <a:rPr lang="en-US" i="1" dirty="0"/>
              <a:t> </a:t>
            </a:r>
            <a:r>
              <a:rPr lang="en-US" i="1" dirty="0" err="1"/>
              <a:t>lisirrihi</a:t>
            </a:r>
            <a:br>
              <a:rPr lang="en-US" dirty="0"/>
            </a:br>
            <a:r>
              <a:rPr lang="en-US" dirty="0"/>
              <a:t>selected you to keep His secret,</a:t>
            </a:r>
          </a:p>
        </p:txBody>
      </p:sp>
      <p:sp>
        <p:nvSpPr>
          <p:cNvPr id="3" name="Subtitle 2"/>
          <p:cNvSpPr>
            <a:spLocks noGrp="1"/>
          </p:cNvSpPr>
          <p:nvPr>
            <p:ph type="subTitle" idx="1"/>
          </p:nvPr>
        </p:nvSpPr>
        <p:spPr/>
        <p:txBody>
          <a:bodyPr/>
          <a:lstStyle/>
          <a:p>
            <a:r>
              <a:rPr lang="ur-PK" dirty="0"/>
              <a:t>اس پر بھروسہ کیا کہ آپ کو اس کے رازوں کے اندر اور باہر سے آگاہ کریں</a:t>
            </a:r>
          </a:p>
          <a:p>
            <a:br>
              <a:rPr lang="ur-PK" dirty="0"/>
            </a:br>
            <a:endParaRPr lang="en-US" dirty="0"/>
          </a:p>
        </p:txBody>
      </p:sp>
    </p:spTree>
    <p:extLst>
      <p:ext uri="{BB962C8B-B14F-4D97-AF65-F5344CB8AC3E}">
        <p14:creationId xmlns:p14="http://schemas.microsoft.com/office/powerpoint/2010/main" val="3258278554"/>
      </p:ext>
    </p:extLst>
  </p:cSld>
  <p:clrMapOvr>
    <a:masterClrMapping/>
  </p:clrMapOvr>
  <p:transition>
    <p:fade/>
  </p:transition>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12322" y="2118056"/>
            <a:ext cx="10363200" cy="1470025"/>
          </a:xfrm>
        </p:spPr>
        <p:txBody>
          <a:bodyPr/>
          <a:lstStyle/>
          <a:p>
            <a:r>
              <a:rPr lang="ur-PK" dirty="0"/>
              <a:t>وَٱجْتَبَاكُمْ بِقُدْرَتِهِ</a:t>
            </a:r>
            <a:br>
              <a:rPr lang="en-US" dirty="0"/>
            </a:br>
            <a:r>
              <a:rPr lang="en-US" i="1" dirty="0" err="1"/>
              <a:t>wajtabakum</a:t>
            </a:r>
            <a:r>
              <a:rPr lang="en-US" i="1" dirty="0"/>
              <a:t> </a:t>
            </a:r>
            <a:r>
              <a:rPr lang="en-US" i="1" dirty="0" err="1"/>
              <a:t>biqudratihi</a:t>
            </a:r>
            <a:br>
              <a:rPr lang="en-US" dirty="0"/>
            </a:br>
            <a:r>
              <a:rPr lang="en-US" dirty="0"/>
              <a:t>decided on you by means of His omnipotence,</a:t>
            </a:r>
          </a:p>
        </p:txBody>
      </p:sp>
      <p:sp>
        <p:nvSpPr>
          <p:cNvPr id="3" name="Subtitle 2"/>
          <p:cNvSpPr>
            <a:spLocks noGrp="1"/>
          </p:cNvSpPr>
          <p:nvPr>
            <p:ph type="subTitle" idx="1"/>
          </p:nvPr>
        </p:nvSpPr>
        <p:spPr>
          <a:xfrm>
            <a:off x="1828800" y="5048497"/>
            <a:ext cx="8534400" cy="1295400"/>
          </a:xfrm>
        </p:spPr>
        <p:txBody>
          <a:bodyPr/>
          <a:lstStyle/>
          <a:p>
            <a:r>
              <a:rPr lang="ur-PK" dirty="0"/>
              <a:t>آپ کو اپنی قادر مطلق کی طاقت سے آپ کو تقویت ملی</a:t>
            </a:r>
          </a:p>
          <a:p>
            <a:br>
              <a:rPr lang="ur-PK" dirty="0"/>
            </a:br>
            <a:endParaRPr lang="en-US" dirty="0"/>
          </a:p>
        </p:txBody>
      </p:sp>
    </p:spTree>
    <p:extLst>
      <p:ext uri="{BB962C8B-B14F-4D97-AF65-F5344CB8AC3E}">
        <p14:creationId xmlns:p14="http://schemas.microsoft.com/office/powerpoint/2010/main" val="140450945"/>
      </p:ext>
    </p:extLst>
  </p:cSld>
  <p:clrMapOvr>
    <a:masterClrMapping/>
  </p:clrMapOvr>
  <p:transition>
    <p:fade/>
  </p:transition>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وَأَعَزَّكُمْ بِهُدَاهُ</a:t>
            </a:r>
            <a:br>
              <a:rPr lang="en-US" dirty="0"/>
            </a:br>
            <a:r>
              <a:rPr lang="en-US" i="1" dirty="0" err="1"/>
              <a:t>wa</a:t>
            </a:r>
            <a:r>
              <a:rPr lang="en-US" i="1" dirty="0"/>
              <a:t> </a:t>
            </a:r>
            <a:r>
              <a:rPr lang="en-US" i="1" dirty="0" err="1"/>
              <a:t>a`azzakum</a:t>
            </a:r>
            <a:r>
              <a:rPr lang="en-US" i="1" dirty="0"/>
              <a:t> </a:t>
            </a:r>
            <a:r>
              <a:rPr lang="en-US" i="1" dirty="0" err="1"/>
              <a:t>bihudahu</a:t>
            </a:r>
            <a:br>
              <a:rPr lang="en-US" dirty="0"/>
            </a:br>
            <a:r>
              <a:rPr lang="en-US" dirty="0"/>
              <a:t>equipped you with His guidance,</a:t>
            </a:r>
          </a:p>
        </p:txBody>
      </p:sp>
      <p:sp>
        <p:nvSpPr>
          <p:cNvPr id="3" name="Subtitle 2"/>
          <p:cNvSpPr>
            <a:spLocks noGrp="1"/>
          </p:cNvSpPr>
          <p:nvPr>
            <p:ph type="subTitle" idx="1"/>
          </p:nvPr>
        </p:nvSpPr>
        <p:spPr/>
        <p:txBody>
          <a:bodyPr/>
          <a:lstStyle/>
          <a:p>
            <a:r>
              <a:rPr lang="ur-PK" dirty="0"/>
              <a:t>آپ کو اس کی رہنمائی سے آراستہ کیا</a:t>
            </a:r>
          </a:p>
          <a:p>
            <a:br>
              <a:rPr lang="ur-PK" dirty="0"/>
            </a:br>
            <a:endParaRPr lang="en-US" dirty="0"/>
          </a:p>
        </p:txBody>
      </p:sp>
    </p:spTree>
    <p:extLst>
      <p:ext uri="{BB962C8B-B14F-4D97-AF65-F5344CB8AC3E}">
        <p14:creationId xmlns:p14="http://schemas.microsoft.com/office/powerpoint/2010/main" val="3154633273"/>
      </p:ext>
    </p:extLst>
  </p:cSld>
  <p:clrMapOvr>
    <a:masterClrMapping/>
  </p:clrMapOvr>
  <p:transition>
    <p:fade/>
  </p:transition>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وَخَصَّكُمْ بِبُرْهَانِهِ</a:t>
            </a:r>
            <a:br>
              <a:rPr lang="en-US" dirty="0"/>
            </a:br>
            <a:r>
              <a:rPr lang="en-US" i="1" dirty="0" err="1"/>
              <a:t>wa</a:t>
            </a:r>
            <a:r>
              <a:rPr lang="en-US" i="1" dirty="0"/>
              <a:t> </a:t>
            </a:r>
            <a:r>
              <a:rPr lang="en-US" i="1" dirty="0" err="1"/>
              <a:t>khassakum</a:t>
            </a:r>
            <a:r>
              <a:rPr lang="en-US" i="1" dirty="0"/>
              <a:t> </a:t>
            </a:r>
            <a:r>
              <a:rPr lang="en-US" i="1" dirty="0" err="1"/>
              <a:t>biburhanihi</a:t>
            </a:r>
            <a:br>
              <a:rPr lang="en-US" dirty="0"/>
            </a:br>
            <a:r>
              <a:rPr lang="en-US" dirty="0"/>
              <a:t>distinguished you with His clear proofs,</a:t>
            </a:r>
          </a:p>
        </p:txBody>
      </p:sp>
      <p:sp>
        <p:nvSpPr>
          <p:cNvPr id="3" name="Subtitle 2"/>
          <p:cNvSpPr>
            <a:spLocks noGrp="1"/>
          </p:cNvSpPr>
          <p:nvPr>
            <p:ph type="subTitle" idx="1"/>
          </p:nvPr>
        </p:nvSpPr>
        <p:spPr/>
        <p:txBody>
          <a:bodyPr/>
          <a:lstStyle/>
          <a:p>
            <a:r>
              <a:rPr lang="ur-PK" dirty="0"/>
              <a:t>آپ کو اس کے واضح دلائل سے پہچانا</a:t>
            </a:r>
          </a:p>
          <a:p>
            <a:br>
              <a:rPr lang="ur-PK" dirty="0"/>
            </a:br>
            <a:endParaRPr lang="en-US" dirty="0"/>
          </a:p>
        </p:txBody>
      </p:sp>
    </p:spTree>
    <p:extLst>
      <p:ext uri="{BB962C8B-B14F-4D97-AF65-F5344CB8AC3E}">
        <p14:creationId xmlns:p14="http://schemas.microsoft.com/office/powerpoint/2010/main" val="3059472251"/>
      </p:ext>
    </p:extLst>
  </p:cSld>
  <p:clrMapOvr>
    <a:masterClrMapping/>
  </p:clrMapOvr>
  <p:transition>
    <p:fade/>
  </p:transition>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وَٱنْتَجَبَكُمْ لِنُورِهِ</a:t>
            </a:r>
            <a:br>
              <a:rPr lang="en-US" dirty="0"/>
            </a:br>
            <a:r>
              <a:rPr lang="en-US" i="1" dirty="0" err="1"/>
              <a:t>wantajabakum</a:t>
            </a:r>
            <a:r>
              <a:rPr lang="en-US" i="1" dirty="0"/>
              <a:t> </a:t>
            </a:r>
            <a:r>
              <a:rPr lang="en-US" i="1" dirty="0" err="1"/>
              <a:t>linurihi</a:t>
            </a:r>
            <a:br>
              <a:rPr lang="en-US" dirty="0"/>
            </a:br>
            <a:r>
              <a:rPr lang="en-US" dirty="0"/>
              <a:t>chose you to hold His Light,</a:t>
            </a:r>
          </a:p>
        </p:txBody>
      </p:sp>
      <p:sp>
        <p:nvSpPr>
          <p:cNvPr id="3" name="Subtitle 2"/>
          <p:cNvSpPr>
            <a:spLocks noGrp="1"/>
          </p:cNvSpPr>
          <p:nvPr>
            <p:ph type="subTitle" idx="1"/>
          </p:nvPr>
        </p:nvSpPr>
        <p:spPr/>
        <p:txBody>
          <a:bodyPr/>
          <a:lstStyle/>
          <a:p>
            <a:r>
              <a:rPr lang="ur-PK" dirty="0"/>
              <a:t>اپنی روشنی سے آپ کی عظمت بخشی</a:t>
            </a:r>
          </a:p>
          <a:p>
            <a:br>
              <a:rPr lang="ur-PK" dirty="0"/>
            </a:br>
            <a:endParaRPr lang="en-US" dirty="0"/>
          </a:p>
        </p:txBody>
      </p:sp>
    </p:spTree>
    <p:extLst>
      <p:ext uri="{BB962C8B-B14F-4D97-AF65-F5344CB8AC3E}">
        <p14:creationId xmlns:p14="http://schemas.microsoft.com/office/powerpoint/2010/main" val="3158312094"/>
      </p:ext>
    </p:extLst>
  </p:cSld>
  <p:clrMapOvr>
    <a:masterClrMapping/>
  </p:clrMapOvr>
  <p:transition>
    <p:fade/>
  </p:transition>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وَأَيَّدَكُمْ بِرُوحِهِ</a:t>
            </a:r>
            <a:br>
              <a:rPr lang="en-US" dirty="0"/>
            </a:br>
            <a:r>
              <a:rPr lang="en-US" i="1" dirty="0" err="1"/>
              <a:t>wa</a:t>
            </a:r>
            <a:r>
              <a:rPr lang="en-US" i="1" dirty="0"/>
              <a:t> </a:t>
            </a:r>
            <a:r>
              <a:rPr lang="en-US" i="1" dirty="0" err="1"/>
              <a:t>ayyadakum</a:t>
            </a:r>
            <a:r>
              <a:rPr lang="en-US" i="1" dirty="0"/>
              <a:t> </a:t>
            </a:r>
            <a:r>
              <a:rPr lang="en-US" i="1" dirty="0" err="1"/>
              <a:t>biruhihi</a:t>
            </a:r>
            <a:br>
              <a:rPr lang="en-US" dirty="0"/>
            </a:br>
            <a:r>
              <a:rPr lang="en-US" dirty="0"/>
              <a:t>supported you with His Holy spirit,</a:t>
            </a:r>
          </a:p>
        </p:txBody>
      </p:sp>
      <p:sp>
        <p:nvSpPr>
          <p:cNvPr id="3" name="Subtitle 2"/>
          <p:cNvSpPr>
            <a:spLocks noGrp="1"/>
          </p:cNvSpPr>
          <p:nvPr>
            <p:ph type="subTitle" idx="1"/>
          </p:nvPr>
        </p:nvSpPr>
        <p:spPr/>
        <p:txBody>
          <a:bodyPr/>
          <a:lstStyle/>
          <a:p>
            <a:r>
              <a:rPr lang="ur-PK" dirty="0"/>
              <a:t>آپ کی روح القدس سے آپ کی تصدیق</a:t>
            </a:r>
          </a:p>
          <a:p>
            <a:br>
              <a:rPr lang="ur-PK" dirty="0"/>
            </a:br>
            <a:endParaRPr lang="en-US" dirty="0"/>
          </a:p>
        </p:txBody>
      </p:sp>
    </p:spTree>
    <p:extLst>
      <p:ext uri="{BB962C8B-B14F-4D97-AF65-F5344CB8AC3E}">
        <p14:creationId xmlns:p14="http://schemas.microsoft.com/office/powerpoint/2010/main" val="1010486465"/>
      </p:ext>
    </p:extLst>
  </p:cSld>
  <p:clrMapOvr>
    <a:masterClrMapping/>
  </p:clrMapOvr>
  <p:transition>
    <p:fade/>
  </p:transition>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r-PK" dirty="0"/>
              <a:t>وَرَضِيَكُمْ خُلَفَاءَ فِي أَرْضِهِ</a:t>
            </a:r>
            <a:br>
              <a:rPr lang="en-US" dirty="0"/>
            </a:br>
            <a:r>
              <a:rPr lang="en-US" i="1" dirty="0" err="1"/>
              <a:t>wa</a:t>
            </a:r>
            <a:r>
              <a:rPr lang="en-US" i="1" dirty="0"/>
              <a:t> </a:t>
            </a:r>
            <a:r>
              <a:rPr lang="en-US" i="1" dirty="0" err="1"/>
              <a:t>radiyakum</a:t>
            </a:r>
            <a:r>
              <a:rPr lang="en-US" i="1" dirty="0"/>
              <a:t> </a:t>
            </a:r>
            <a:r>
              <a:rPr lang="en-US" i="1" dirty="0" err="1"/>
              <a:t>khulafa'a</a:t>
            </a:r>
            <a:r>
              <a:rPr lang="en-US" i="1" dirty="0"/>
              <a:t> fi </a:t>
            </a:r>
            <a:r>
              <a:rPr lang="en-US" i="1" dirty="0" err="1"/>
              <a:t>ardihi</a:t>
            </a:r>
            <a:br>
              <a:rPr lang="en-US" dirty="0"/>
            </a:br>
            <a:r>
              <a:rPr lang="en-US" dirty="0"/>
              <a:t>and accepted you as vicegerents in His lands,</a:t>
            </a:r>
          </a:p>
        </p:txBody>
      </p:sp>
      <p:sp>
        <p:nvSpPr>
          <p:cNvPr id="3" name="Subtitle 2"/>
          <p:cNvSpPr>
            <a:spLocks noGrp="1"/>
          </p:cNvSpPr>
          <p:nvPr>
            <p:ph type="subTitle" idx="1"/>
          </p:nvPr>
        </p:nvSpPr>
        <p:spPr>
          <a:xfrm>
            <a:off x="1828800" y="4114800"/>
            <a:ext cx="8534400" cy="1752600"/>
          </a:xfrm>
        </p:spPr>
        <p:txBody>
          <a:bodyPr/>
          <a:lstStyle/>
          <a:p>
            <a:r>
              <a:rPr lang="ur-PK" dirty="0"/>
              <a:t>اس کی زمین میں اس کی نمائندگی کرنے کے لیئے</a:t>
            </a:r>
          </a:p>
          <a:p>
            <a:br>
              <a:rPr lang="ur-PK" dirty="0"/>
            </a:br>
            <a:r>
              <a:rPr lang="ur-PK" dirty="0"/>
              <a:t> آپ کا انتخاب کیا</a:t>
            </a:r>
          </a:p>
          <a:p>
            <a:br>
              <a:rPr lang="ur-PK" dirty="0"/>
            </a:br>
            <a:endParaRPr lang="en-US" dirty="0"/>
          </a:p>
        </p:txBody>
      </p:sp>
    </p:spTree>
    <p:extLst>
      <p:ext uri="{BB962C8B-B14F-4D97-AF65-F5344CB8AC3E}">
        <p14:creationId xmlns:p14="http://schemas.microsoft.com/office/powerpoint/2010/main" val="2537027142"/>
      </p:ext>
    </p:extLst>
  </p:cSld>
  <p:clrMapOvr>
    <a:masterClrMapping/>
  </p:clrMapOvr>
  <p:transition>
    <p:fade/>
  </p:transition>
</p:sld>
</file>

<file path=ppt/theme/theme1.xml><?xml version="1.0" encoding="utf-8"?>
<a:theme xmlns:a="http://schemas.openxmlformats.org/drawingml/2006/main" name="Default Design">
  <a:themeElements>
    <a:clrScheme name="Default Design 14">
      <a:dk1>
        <a:srgbClr val="FFFFFF"/>
      </a:dk1>
      <a:lt1>
        <a:srgbClr val="FFFFFF"/>
      </a:lt1>
      <a:dk2>
        <a:srgbClr val="FFFFFF"/>
      </a:dk2>
      <a:lt2>
        <a:srgbClr val="808080"/>
      </a:lt2>
      <a:accent1>
        <a:srgbClr val="BBE0E3"/>
      </a:accent1>
      <a:accent2>
        <a:srgbClr val="333399"/>
      </a:accent2>
      <a:accent3>
        <a:srgbClr val="FFFFFF"/>
      </a:accent3>
      <a:accent4>
        <a:srgbClr val="DADADA"/>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FFFFFF"/>
        </a:dk1>
        <a:lt1>
          <a:srgbClr val="FFFFFF"/>
        </a:lt1>
        <a:dk2>
          <a:srgbClr val="000000"/>
        </a:dk2>
        <a:lt2>
          <a:srgbClr val="808080"/>
        </a:lt2>
        <a:accent1>
          <a:srgbClr val="BBE0E3"/>
        </a:accent1>
        <a:accent2>
          <a:srgbClr val="333399"/>
        </a:accent2>
        <a:accent3>
          <a:srgbClr val="FFFFFF"/>
        </a:accent3>
        <a:accent4>
          <a:srgbClr val="DADADA"/>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14">
        <a:dk1>
          <a:srgbClr val="FFFFFF"/>
        </a:dk1>
        <a:lt1>
          <a:srgbClr val="FFFFFF"/>
        </a:lt1>
        <a:dk2>
          <a:srgbClr val="FFFFFF"/>
        </a:dk2>
        <a:lt2>
          <a:srgbClr val="808080"/>
        </a:lt2>
        <a:accent1>
          <a:srgbClr val="BBE0E3"/>
        </a:accent1>
        <a:accent2>
          <a:srgbClr val="333399"/>
        </a:accent2>
        <a:accent3>
          <a:srgbClr val="FFFFFF"/>
        </a:accent3>
        <a:accent4>
          <a:srgbClr val="DADADA"/>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25602</TotalTime>
  <Words>5185</Words>
  <Application>Microsoft Office PowerPoint</Application>
  <PresentationFormat>Widescreen</PresentationFormat>
  <Paragraphs>1231</Paragraphs>
  <Slides>421</Slides>
  <Notes>1</Notes>
  <HiddenSlides>0</HiddenSlides>
  <MMClips>0</MMClips>
  <ScaleCrop>false</ScaleCrop>
  <HeadingPairs>
    <vt:vector size="4" baseType="variant">
      <vt:variant>
        <vt:lpstr>Theme</vt:lpstr>
      </vt:variant>
      <vt:variant>
        <vt:i4>1</vt:i4>
      </vt:variant>
      <vt:variant>
        <vt:lpstr>Slide Titles</vt:lpstr>
      </vt:variant>
      <vt:variant>
        <vt:i4>421</vt:i4>
      </vt:variant>
    </vt:vector>
  </HeadingPairs>
  <TitlesOfParts>
    <vt:vector size="422" baseType="lpstr">
      <vt:lpstr>Default Design</vt:lpstr>
      <vt:lpstr>PowerPoint Presentation</vt:lpstr>
      <vt:lpstr>PowerPoint Presentation</vt:lpstr>
      <vt:lpstr>PowerPoint Presentation</vt:lpstr>
      <vt:lpstr>أَشْهَدُ أَنْ لاَ إِلٰهَ إِلاَّ ٱللَّهُ  I bear witness that there is no god save Allah, </vt:lpstr>
      <vt:lpstr>وَحْدَهُ لاَ شَرِيكَ لَهُ  One and Only and having no partner; </vt:lpstr>
      <vt:lpstr>وَأَشْهَدُ أَنَّ مُحَمَّداً and I bear witness that Muhammad, </vt:lpstr>
      <vt:lpstr> صَلَّىٰ ٱللَّهُ عَلَيْهِ وَآلِهِ   may Allah send blessings upon him and his Household, </vt:lpstr>
      <vt:lpstr>عَبْدُهُ وَرَسُولُهُ`  is His servant and messenger. </vt:lpstr>
      <vt:lpstr>اَللَّهُ أَكْبَرُ  Allah is the Most Great. </vt:lpstr>
      <vt:lpstr> اَلسَّلاَمُ عَلَيْكُمْ يَا أَهْلَ بَيْتِ ٱلنُّبُوَّةِ alssalamu `alaykum ya ahla bayti alnnubuwwati Peace be upon you, O Household of Prophethood, </vt:lpstr>
      <vt:lpstr>وَمَوْضِعَ ٱلرِّسَالَةِ wa mawdi`a alrrisalati location of the Divine mission,</vt:lpstr>
      <vt:lpstr>وَمُخْتَلَفَ ٱلْمَلاَئِكَةِ wa mukhtalafa almala'ikati frequently visited by the angels,</vt:lpstr>
      <vt:lpstr>وَمَهْبِطَ ٱلْوَحْيِ wa mahbita alwahyi destination of the Divine revelation,</vt:lpstr>
      <vt:lpstr>وَمَعْدِنَ ٱلرَّحْمَةِ wa ma`dina alrrahmati core of mercy,</vt:lpstr>
      <vt:lpstr>وَخُزَّانَ ٱلْعِلْمِ wa khuzzana al`ilmi hoarders of knowledge,</vt:lpstr>
      <vt:lpstr>وَمُنْتَهَىٰ ٱلْحِلْمِ wa muntaha alhilmi ultimate degree of forbearance,</vt:lpstr>
      <vt:lpstr>وَأُصُولَ ٱلْكَرَمِ wa usula alkarami origins of generosity,</vt:lpstr>
      <vt:lpstr>وَقَادَةَ ٱلْأُمَمِ wa qadata al-umami leaders of all nations,</vt:lpstr>
      <vt:lpstr>وَأَوْلِيَاءَ ٱلنِّعَمِ wa awliya'a alnni`ami sustainers of bounties,</vt:lpstr>
      <vt:lpstr>وَعَنَاصِرَ ٱلْأَبْرَارِ wa `anasira al-abrari foundations of the dutiful,</vt:lpstr>
      <vt:lpstr>وَدَعَائِمَ ٱلْأَخْيَارِ wa da`a'ima al-akhyari pillars of the upright, سیدھے راستے کے ستون  </vt:lpstr>
      <vt:lpstr>وَسَاسَةَ ٱلْعِبَادِ wa sasata al`ibadi maintainers of the servants (of Allah)</vt:lpstr>
      <vt:lpstr>وَأَرْكَانَ ٱلْبِلاَدِ wa arkana albiladi props of the lands,</vt:lpstr>
      <vt:lpstr>وَأَبْوَابَ ٱلْإِيـمَانِ wa abwaba al-imani doors to true faith,</vt:lpstr>
      <vt:lpstr>وَأُمَنَاءَ ٱلرَّحْمٰنِ wa umana'a alrrahmani trustees of the All-beneficent (Allah),</vt:lpstr>
      <vt:lpstr>وَسُلاَلَةَ ٱلنَّبِيِّينَ wa sulalata alnnabiyyina descendants of the Prophets,</vt:lpstr>
      <vt:lpstr>وَصَفْوَةَ ٱلْمُرْسَلِينَ wa safwata almursalina choice of the Messengers,</vt:lpstr>
      <vt:lpstr>وَعِتْرَةَ خِيَرَةِ رَبِّ ٱلْعَالَمِينَ wa `itrata khiyarati rabbi al`alamina and offspring of the select of the Lord of the worlds.</vt:lpstr>
      <vt:lpstr>وَرَحْمَةُ ٱللَّهِ وَبَرَكَاتُهُ wa rahmatu allahi wa barakatuhu Allah’s mercy and blessings, too, be upon you (all).</vt:lpstr>
      <vt:lpstr>اَلسَّلاَمُ عَلَىٰ أَئِمَّةِ ٱلْهُدَىٰ alssalamu `ala a'immati alhuda Peace be upon the directors of right guidance, </vt:lpstr>
      <vt:lpstr>وَمَصَابِيحِ ٱلدُّجَىٰ wa masabihi aldduja the lanterns in darkness,</vt:lpstr>
      <vt:lpstr>وَأَعْلاَمِ ٱلتُّقَىٰ wa a`lami alttuqa the patterns of piety,</vt:lpstr>
      <vt:lpstr>وَذَوِي ٱلنُّهَىٰ wa dhawi alnnuha the owners of understanding,</vt:lpstr>
      <vt:lpstr>وَأُوْلِي ٱلْحِجَىٰ wa uli alhija the endued with thought,</vt:lpstr>
      <vt:lpstr>وَكَهْفِ ٱلْوَرَىٰ wa kahfi alwara the havens for the peoples,</vt:lpstr>
      <vt:lpstr>وَوَرَثَةِ ٱلْأَنْبِيَاءِ wa warathati al-anbiya'i the inheritors of the Prophets,</vt:lpstr>
      <vt:lpstr>وَٱلْمَثَلِ ٱلْأَعْلَىٰ walmathali al-a`la the perfect specimen,</vt:lpstr>
      <vt:lpstr>وَٱلدَّعْوَةِ ٱلْحُسْنَىٰ waldda`wati alhusna the most excellent call,</vt:lpstr>
      <vt:lpstr>وَحُجَجِ ٱللَّهِ عَلَىٰ أَهْلِ ٱلدُّنْيَا wa hujaji allahi `ala ahli alddunya and the arguments of Allah against the inhabitants of the world,</vt:lpstr>
      <vt:lpstr>وَٱلْآخِرَةِ وَٱلْأُولَىٰ wal-akhirati wal-ula the Hereafter, and the former world.</vt:lpstr>
      <vt:lpstr>وَرَحْمَةُ ٱللَّهِ وَبَرَكَاتُهُ wa rahmatu allahi wa barakatuhu Allah’s mercy and blessings, too, be upon you (all).</vt:lpstr>
      <vt:lpstr>اَلسَّلاَمُ عَلَىٰ مَحَالِّ مَعْرِفَةِ ٱللَّهِ alssalamu `ala mahalli ma`rifati allahi Peace be upon the exponents of the recognition of Allah,</vt:lpstr>
      <vt:lpstr>وَمَسَاكِنِ بَرَكَةِ ٱللَّهِ wa masakini barakati allahi the centers of Allah’s blessing,</vt:lpstr>
      <vt:lpstr>وَمَعَادِنِ حِكْمَةِ ٱللَّهِ wa ma`adini hikmati allahi the essence of Allah’s wisdom,</vt:lpstr>
      <vt:lpstr>وَحَفَظَةِ سِرِّ ٱللَّهِ wa hafazati sirri allahi the keepers of Allah’s secrets,</vt:lpstr>
      <vt:lpstr>وَحَمَلَةِ كِتَابِ ٱللَّهِ wa hamalati kitabi allahi the bearers of Allah’s Book,</vt:lpstr>
      <vt:lpstr>وَأَوْصِيَاءِ نَبِيِّ ٱللَّهِ wa awsiya'i nabiyyi allahi the successors of Allah’s Prophet,</vt:lpstr>
      <vt:lpstr>وَذُرِّيَّةِ رَسُولِ ٱللَّهِ wa dhurriyyati rasuli allahi and the progeny of Allah’s Messenger</vt:lpstr>
      <vt:lpstr>صَلَّىٰ ٱللَّهُ عَلَيْهِ وَآلِهِ salla allahu `alayhi wa alihi may Allah send blessings upon him and his Household. صلی اللہ علیہ وآلہ وسلم </vt:lpstr>
      <vt:lpstr>وَرَحْمَةُ ٱللَّهِ وَبَرَكَاتُهُ wa rahmatu allahi wa barakatuhu Allah’s mercy and blessings, too, be upon them.</vt:lpstr>
      <vt:lpstr>اَلسَّلاَمُ عَلَىٰ ٱلدُّعَاةِ إِلَىٰ ٱللَّهِ alssalamu `ala alddu`ati ila allahi Peace be upon the callers to Allah,</vt:lpstr>
      <vt:lpstr>وَٱلْأَدِلاَّءِ عَلَىٰ مَرْضَاتِ ٱللَّهِ wal-adilla'i `ala mardati allahi the leaders to Allah’s pleasure,</vt:lpstr>
      <vt:lpstr>وَٱلْمُسْتَقِرِّينَ فِي أَمْرِ ٱللَّ walmustaqirrina fi amri allahi the abiders by Allah’s decree,</vt:lpstr>
      <vt:lpstr>وَٱلتَّامِّينَ فِي مَحَبَّةِ ٱللَّهِ walttammina fi mahabbati allahi the perfect in love for Allah,</vt:lpstr>
      <vt:lpstr>وَٱلْمُخْلِصِينَ فِي تَوْحِيدِ ٱللَّهِ walmukhlisina fi tawhidi allahi the sincere in professing Allah’s Oneness,</vt:lpstr>
      <vt:lpstr>وَٱلْمُظْهِرِينَ لِأَمْرِ ٱللَّهِ وَنَهْيِهِ walmuzhirina li'amri allahi wa nahyihi the manifesters of Allah’s orders and prohibitions,</vt:lpstr>
      <vt:lpstr>وَعِبَادِهِ ٱلْمُكْرَمِينَ wa `ibadihi almukramina and Allah’s honored bondmen</vt:lpstr>
      <vt:lpstr>ٱلَّذِينَ لَا يَسْبِقُونَهُ بِٱلْقَوْلِ alladhina la yasbiqunahu bilqawli who speak not until He has spoken</vt:lpstr>
      <vt:lpstr>وَهُمْ بِأَمْرِهِ يَعْمَلُونَ wa hum bi'amrihi ya`maluna and act by His command.</vt:lpstr>
      <vt:lpstr>وَرَحْمَةُ ٱللَّهِ وَبَرَكَاتُهُ wa rahmatu allahi wa barakatuhu Allah’s mercy and blessings, too, be upon them.</vt:lpstr>
      <vt:lpstr>اَلسَّلاَمُ عَلَىٰ ٱلْأَئِمَّةِ ٱلدُّعَاةِ alssalamu `ala al-a'immati alddu`ati Peace be upon the Imams, the heralds,</vt:lpstr>
      <vt:lpstr>وَٱلْقَادَةِ ٱلْهُدَاةِ walqadati alhudati the leaders, the guides,</vt:lpstr>
      <vt:lpstr>وَٱلسَّادَةِ ٱلْوُلاَةِ walssadati alwulati the chiefs, the authorities,</vt:lpstr>
      <vt:lpstr>وَٱلذَّادَةِ ٱلْحُمَاةِ waldhdhadati alhumati the defenders, the protectors,</vt:lpstr>
      <vt:lpstr>وَأَهْلِ ٱلذِّكْرِ wa ahli aldhdhikri the people of the Reminder (i.e. the Qur'an),</vt:lpstr>
      <vt:lpstr>وَأُوْلِي ٱلْأَمْرِ wa uli al-amri the men in authority,</vt:lpstr>
      <vt:lpstr>وَبَقِيَّةِ ٱللَّهِ وَخِيَرَتِهِ wa baqiyyati allahi wa khiyaratihi the left ones by Allah, His select,</vt:lpstr>
      <vt:lpstr>وَحِزْبِهِ وَعَيْبَةِ عِلْمِهِ wa hizbihi wa `aybati `ilmihi His party, the case of His knowledge</vt:lpstr>
      <vt:lpstr>وَحُجَّتِهِ وَصِرَاطِهِ wa hujjatihi wa siratihi His argument, His path,</vt:lpstr>
      <vt:lpstr>وَنُورِهِ وَبُرْهَانِهِ wa nurihi wa burhanihi His light, and His proof.</vt:lpstr>
      <vt:lpstr>وَرَحْمَةُ ٱللَّهِ وَبَرَكَاتُهُ wa rahmatu allahi wa barakatuhu Allah’s mercy and blessings, too, be upon them.</vt:lpstr>
      <vt:lpstr>أَشْهَدُ أَنْ لَا إِلٰهَ إِلاَّ ٱللَّهُ ashhadu an la ilaha illa allahu I bear witness that there is no god save Allah;</vt:lpstr>
      <vt:lpstr>وَحْدَهُ لَا شَرِيكَ لَهُ wahdahu la sharika lahu One and Only and having no partner with Him</vt:lpstr>
      <vt:lpstr>كَمَا شَهِدَ ٱللَّهُ لِنَفْسِهِ kama shahida allahu linafsihi just as Allah has testified to His Oneness</vt:lpstr>
      <vt:lpstr>وَشَهِدَتْ لَهُ مَلاَئِكَتُهُ wa shahidat lahu mala'ikatuhu to which His angels</vt:lpstr>
      <vt:lpstr>وَأُوْلُو ٱلْعِلْمِ مِنْ خَلْقِهِ wa ulu al`ilmi min khalqihi and his knowledgeable creatures testify.</vt:lpstr>
      <vt:lpstr>لَا إِلٰهَ إِلاَّ هُوَ ٱلْعَزِيزُ ٱلْحَكِيمُ la ilaha illa huwa al`azizu alhakimu There is no god save Him; the Almighty, the All-wise.</vt:lpstr>
      <vt:lpstr>وَأَشْهَدُ أَنَّ مُحَمَّداً عَبْدُهُ ٱلْمُنْتَجَبُ wa ashhadu anna muhammadan `abduhu almuntajabu I also bear witness that Muhammad is His elect servant</vt:lpstr>
      <vt:lpstr>وَرَسُولُهُ ٱلْمُرْتَضَىٰ wa rasuluhu almurtada and His approved Messenger.</vt:lpstr>
      <vt:lpstr>أَرْسَلَهُ بِٱلْهُدَىٰ وَدِينِ ٱلْحَقِّ arsalahu bilhuda wa dini alhaqqi He sent him with right guidance and with the Religion of truth</vt:lpstr>
      <vt:lpstr>لِيُظْهِرَهُ عَلَىٰ ٱلدِّينِ كُلِّهِ liyuzhirahu `ala alddini kullihi that He may cause it to prevail over all religions</vt:lpstr>
      <vt:lpstr>وَلَوْ كَرِهَ ٱلْمُشْرِكُونَ wa law kariha almushrikuna however much the idol-worshippers may be averse.</vt:lpstr>
      <vt:lpstr>وَأَشْهَدُ أَنَّكُمُ ٱلْأَئِمَّةُ ٱلرَّاشِدُونَ wa ashhadu annakum al-a'immatu alrrashiduna I also bear witness that you all are the Imams, rightly guiding,</vt:lpstr>
      <vt:lpstr>ٱلْمَهْدِيُّونَ ٱلْمَعْصُومُونَ almahdiyyuna alma`sumuna well-guided, infallible,</vt:lpstr>
      <vt:lpstr>ٱلْمُكَرَّمُونَ ٱلْمُقَرَّبُونَ almukarramuna almuqarrabuna highly revered, drawn near (to Allah),</vt:lpstr>
      <vt:lpstr>ٱلْمُتَّقُونَ ٱلصَّادِقُونَ almuttaquna alssadiquna pious, veracious,</vt:lpstr>
      <vt:lpstr>ٱلْمُصْطَفَوْنَ ٱلْمُطيعُونَ لِلَّهِ almustafawna almuti`una lillahi well-chosen, obedient to Allah,</vt:lpstr>
      <vt:lpstr>ٱلْقَوَّامُونَ بِأَمْرِهِ alqawwamuna bi'amrihi establishing His rule,</vt:lpstr>
      <vt:lpstr>ٱلْعَامِلُونَ بِإِرَادَتِهِ al`amiluna bi'iradatihi putting into practice His will,</vt:lpstr>
      <vt:lpstr>ٱلْفَائِزُونَ بِكَرَامَتِهِ alfa'izuna bikaramatihi and winning His honoring.</vt:lpstr>
      <vt:lpstr>إِصْطَفَاكُمْ بِعِلْمِهِ istafakum bi`ilmihi He chose you on account of His (eternal) knowledge,</vt:lpstr>
      <vt:lpstr>وَٱرْتَضَاكُمْ لِغَيْبِهِ wartadakum lighaybihi approved of you to maintain His unseen knowledge,</vt:lpstr>
      <vt:lpstr>وَٱخْتَارَكُمْ لِسِرِّهِ wakhtarakum lisirrihi selected you to keep His secret,</vt:lpstr>
      <vt:lpstr>وَٱجْتَبَاكُمْ بِقُدْرَتِهِ wajtabakum biqudratihi decided on you by means of His omnipotence,</vt:lpstr>
      <vt:lpstr>وَأَعَزَّكُمْ بِهُدَاهُ wa a`azzakum bihudahu equipped you with His guidance,</vt:lpstr>
      <vt:lpstr>وَخَصَّكُمْ بِبُرْهَانِهِ wa khassakum biburhanihi distinguished you with His clear proofs,</vt:lpstr>
      <vt:lpstr>وَٱنْتَجَبَكُمْ لِنُورِهِ wantajabakum linurihi chose you to hold His Light,</vt:lpstr>
      <vt:lpstr>وَأَيَّدَكُمْ بِرُوحِهِ wa ayyadakum biruhihi supported you with His Holy spirit,</vt:lpstr>
      <vt:lpstr>وَرَضِيَكُمْ خُلَفَاءَ فِي أَرْضِهِ wa radiyakum khulafa'a fi ardihi and accepted you as vicegerents in His lands,</vt:lpstr>
      <vt:lpstr>وَحُجَجاً عَلَىٰ بَرِيَّتِهِ wa hujajan `ala bariyyatihi arguments against His beings,</vt:lpstr>
      <vt:lpstr>وَأَنْصَاراً لِدِينِهِ wa ansaran lidinihi supporters of His religion,</vt:lpstr>
      <vt:lpstr>وَحَفَظَةً لِسِرِّهِ wa hafazatan lisirrihi keepers of His secret,</vt:lpstr>
      <vt:lpstr>وَخَزَنَةً لِعِلْمِهِ wa khazanatan li`ilmihi hoarders of His knowledge,</vt:lpstr>
      <vt:lpstr>وَمُسْتَوْدَعاً لِحِكْمَتِهِ wa mustawda`an lihikmatihi stores of His wisdom,</vt:lpstr>
      <vt:lpstr>وَتَرَاجِمَةً لِوَحْيِهِ wa tarajimatan liwahyihi interpreters of His revelation,</vt:lpstr>
      <vt:lpstr>وَأَرْكَاناً لِتَوْحِيدِهِ wa arkanan litawhidihi pillars of the profession of His Oneness,</vt:lpstr>
      <vt:lpstr>وَشُهَدَاءَ عَلَىٰ خَلْقِهِ wa shuhada'a `ala khalqihi witnesses on His creatures,</vt:lpstr>
      <vt:lpstr>وَأَعْلاَماً لِعِبَادِهِ wa a`laman li`ibadihi signs for His servants,</vt:lpstr>
      <vt:lpstr>وَمَنَاراً فِي بِلاَدِهِ wa manaran fi biladihi torches in His lands,</vt:lpstr>
      <vt:lpstr>وَأَدِلاَّءَ عَلَىٰ صِرَاطِهِ wa adilla'a `ala siratihi and directors to His path.</vt:lpstr>
      <vt:lpstr>عَصَمَكُمُ ٱللَّهُ مِنَ ٱلزَّلَلِ `asamakum allahu min alzzalali Allah has preserved you against slips,</vt:lpstr>
      <vt:lpstr>وَآمَنَكُمْ مِنَ ٱلْفِتَنِ wa amanakum min alfitani secured you against seditious matters,</vt:lpstr>
      <vt:lpstr>وَطَهَّرَكُمْ مِنَ ٱلدَّنَسِ wa tahharakum min alddanasi purified you from dirt,</vt:lpstr>
      <vt:lpstr>وَأَذْهَبَ عَنْكُمُ ٱلرِّجْسَ wa adhhaba `ankum alrrijsa removed away from you uncleanness,</vt:lpstr>
      <vt:lpstr>وَطَهَّرَكُمْ تَطْهِيراً wa tahharakum tathiran and purified you with a thorough purifying.</vt:lpstr>
      <vt:lpstr>فَعَظَّمْتُمْ جَلاَلَهُ fa`azzamtum jalalahu So, you have glorified His majesty,</vt:lpstr>
      <vt:lpstr>وَأَكْبَرْتُمْ شَأْنَهُ wa akbartum sha'nahu declared great His magnificence,</vt:lpstr>
      <vt:lpstr>وَمَجَّدْتُمْ كَرَمَهُ wa majjadtum karamahu glorified His nobility,</vt:lpstr>
      <vt:lpstr>وَأَدَمْتُمْ ذِكْرَهُ wa adamtum dhikrahu perpetuated mentioning Him,</vt:lpstr>
      <vt:lpstr>وَوَكَّدْتُمْ مِيثَاقَهُ wa wakkadtum mithaqahu consolidated His covenant,</vt:lpstr>
      <vt:lpstr>وَأَحْكَمْتُمْ عَقْدَ طَاعَتِهِ wa ahkamtum `aqda ta`atihi made firm your pledge of obedience to Him,</vt:lpstr>
      <vt:lpstr>وَنَصَحْتُمْ لَهُ فِي ٱلسِّرِّ وَٱلْعَلاَنِيَةِ wa nasahtum lahu fi alssirri wal`alaniyati acted sincerely to Him privately and publicly,</vt:lpstr>
      <vt:lpstr>وَدَعَوْتُمْ إِلَىٰ سَبِيلِهِ wa da`awtum ila sabilihi called unto His way</vt:lpstr>
      <vt:lpstr>بِٱلْحِكْمَةِ وَٱلْمَوْعِظَةِ ٱلْحَسَنَةِ bilhikmati walmaw`izati alhasanati with wisdom and fair admonition,</vt:lpstr>
      <vt:lpstr>وَبَذَلْتُمْ أَنْفُسَكُمْ فِي مَرْضَاتِهِ wa badhaltum anfusakum fi mardatihi sacrificed yourselves for the sake of attaining His pleasure,</vt:lpstr>
      <vt:lpstr>وَصَبَرْتُمْ عَلَىٰ مَا أَصَابَكُمْ فِي جَنْبِهِ wa sabartum `ala ma asabakum fi janbihi acted patiently towards what has befallen you for His sake,</vt:lpstr>
      <vt:lpstr>وَأَقَمْتُمُ ٱلصَّلاَةَ wa aqamtum alssalata performed the prayers,</vt:lpstr>
      <vt:lpstr>وَآتَيْتُمُ ٱلزَّكَاةَ wa ataytum alzzakata defrayed the poor-rate,</vt:lpstr>
      <vt:lpstr>وَأَمَرْتُمْ بِٱلْمَعْرُوفِ wa amartum bilma`rufi enjoined the right,</vt:lpstr>
      <vt:lpstr>وَنَهَيْتُمْ عَنِ ٱلْمُنْكَرِ wa nahaytum `an almunkari forbade the wrong,</vt:lpstr>
      <vt:lpstr>وَجَاهَدْتُمْ فِي ٱللَّهِ حَقَّ جِهَادِهِ wa jahadtum fi allahi haqqa jihadihi and strived in the way of Allah as exactly as striving should be</vt:lpstr>
      <vt:lpstr>حَتَّىٰ أَعْلَنْتُمْ دَعْوَتَهُ hatta a`lantum da`watahu until you made known His call,</vt:lpstr>
      <vt:lpstr>وَبَيَّنْتُمْ فَرَائِضَهُ wa bayyantum fara'idahu rendered clear His obligations,</vt:lpstr>
      <vt:lpstr>وَأَقَمْتُمْ حُدُودَهُ wa aqamtum hududahu executed His provisions,</vt:lpstr>
      <vt:lpstr>وَنَشَرْتُمْ شَرَائِعَ أَحْكَامِهِ wa nashartum shara'i`a ahkamihi propagated for the enacted laws of Him,</vt:lpstr>
      <vt:lpstr>وَسَنَنْتُمْ سُنَّتَهُ wa sanantum sunnatahu acted out His rules,</vt:lpstr>
      <vt:lpstr>وَصِرْتُمْ فِي ذٰلِكَ مِنْهُ إِلَىٰ ٱلرِّضَا wa sirtum fi dhalika minhu ila alrrida attained His pleasure through carrying out all these matters,</vt:lpstr>
      <vt:lpstr>وَسَلَّمْتُمْ لَهُ ٱلْقَضَاءَ wa sallamtum lahu alqada'a surrendered to His will</vt:lpstr>
      <vt:lpstr>وَصَدَّقْتُمْ مِنْ رُسُلِهِ مَنْ مَضَىٰ wa saddaqtum min rusulihi man mada and confirmed the truth of the past Messengers of Him.</vt:lpstr>
      <vt:lpstr>فَٱلرَّاغِبُ عَنْكُمْ مَارِقٌ falrraghibu `ankum mariqun Therefore, whoever forsakes you is apostate,</vt:lpstr>
      <vt:lpstr>وَٱللاَّزِمُ لَكُمْ لاَحِقٌ wallazimu lakum lahiqun whoever adheres to you will attain the destination,</vt:lpstr>
      <vt:lpstr>وَٱلْمُقَصِّرُ فِي حَقِّكُمْ زَاهِقٌ walmuqassiru fi haqqikum zahiqun and whoever fails to carry out the duties towards you will perish.</vt:lpstr>
      <vt:lpstr>وَٱلْحَقُّ مَعَكُمْ وَفيكُمْ walhaqqu ma`akum wa fikum Verily, the truth is always with you, amid you,</vt:lpstr>
      <vt:lpstr>وَمِنْكُمْ وَإِلَيْكُمْ wa minkum wa ilaykum from you, and to you.</vt:lpstr>
      <vt:lpstr>وَأَنْتُمْ أَهْلُهُ وَمَعْدِنُهُ wa antum ahluhu wa ma`dinuhu You are the people and the core of it (i.e. the truth).</vt:lpstr>
      <vt:lpstr>وَمِيرَاثُ ٱلنُّبُوَّةِ عِنْدَكُمْ wa mirathu alnnubuwwati `indakum The inheritance of Prophethood is with you.</vt:lpstr>
      <vt:lpstr>وَإِيَابُ ٱلْخَلْقِ إِلَيْكُمْ wa iyabu alkhalqi ilaykum The ultimate destination of the creatures is to you.</vt:lpstr>
      <vt:lpstr>وَحِسَابُهُمْ عَلَيْكُمْ wa hisabuhum `alaykum Calling them to account is your mission.</vt:lpstr>
      <vt:lpstr>وَفَصْلُ ٱلْخِطَابِ عِنْدَكُمْ wa faslu alkhitabi `indakum Decisive speech is with you.</vt:lpstr>
      <vt:lpstr>وَآيَاتُ ٱللَّهِ لَدَيْكُمْ wa ayatu allahi ladaykum The verses of Allah is in your possession.</vt:lpstr>
      <vt:lpstr>وَعَزَائِمُهُ فِيكُمْ wa `aza'imuhu fikum His unavoidable decrees rely upon you.</vt:lpstr>
      <vt:lpstr>وَنُورُهُ وَبُرْهَانُهُ عِنْدَكُمْ wa nuruhu wa burhanuhu `indakum His light and proof are with you.</vt:lpstr>
      <vt:lpstr>وَأَمْرُهُ إِلَيْكُمْ wa amruhu ilaykum His authority is to you.</vt:lpstr>
      <vt:lpstr>مَنْ وَالاَكُمْ فَقَدْ وَالَىٰ ٱللَّهَ man walakum faqad wala allaha Whoever declares loyalty to you has in fact declared loyalty to Allah,</vt:lpstr>
      <vt:lpstr>وَمَنْ عَادَاكُمْ فَقَدْ عَادَىٰ ٱللَّهَ wa man `adakum faqad `ada allaha whoever shows enmity towards you has in fact shown enmity towards Allah,</vt:lpstr>
      <vt:lpstr>وَمَنْ أَحَبَّكُمْ فَقَدْ أَحَبَّ ٱللَّهَ wa man ahabbakum faqad ahabba allaha whoever loves you has in fact loved Allah,</vt:lpstr>
      <vt:lpstr>وَمَنْ أَبْغَضَكُمْ فَقَدْ أَبْغَضَ ٱللَّهَ wa man abghadakum faqad abghada allaha whoever hates you has in fact hated Allah,</vt:lpstr>
      <vt:lpstr>وَمَنِ ٱعْتَصَمَ بِكُمْ فَقَدِ ٱعْتَصَمَ بِٱللَّهِ wa man i`tasama bikum faqad i`tasama billahi and whoever holds fast to you has in fact held fast to Allah.</vt:lpstr>
      <vt:lpstr>أَنْتُمُ ٱلصِّرَاطُ ٱلْأَقْوَمُ antumu alssiratu al-aqwamu You are the most straight path,( )</vt:lpstr>
      <vt:lpstr>وَشُهَدَاءُ دَارِ ٱلْفَنَاءِ wa shuhada'u dari alfana'i the witnesses of this abode of extinction,</vt:lpstr>
      <vt:lpstr>وَشُفَعَاءُ دَارِ ٱلْبَقَاءِ wa shufa`a'u dari albaqa'i the intercessors in the abode of permanence,</vt:lpstr>
      <vt:lpstr>وَٱلرَّحْمَةُ ٱلْمَوْصُولَةُ walrrahmatu almawsulatu the connected mercy,</vt:lpstr>
      <vt:lpstr>وَٱلآيَةُ ٱلْمَخْزُونَةُ wal-ayatu almakhzunatu the stored sign,</vt:lpstr>
      <vt:lpstr>وَٱلْأَمَانَةُ ٱلْمَحْفُوظَةُ wal-amanatu almahfuzatu the safeguarded deposit,</vt:lpstr>
      <vt:lpstr>وَٱلْبَابُ ٱلْمُبْتَلَىٰ بِهِ ٱلنَّاسُ walbabu almubtala bihi alnnasu and the door with which people are put to test.</vt:lpstr>
      <vt:lpstr>مَنْ أَتَاكُمْ نَجَا man atakum naja Whoever comes to will have been saved</vt:lpstr>
      <vt:lpstr>وَمَنْ لَمْ يَأْتِكُمْ هَلَكَ wa man lam ya'tikum halaka but whoever refrains from joining you will have perished.</vt:lpstr>
      <vt:lpstr>إِلَىٰ ٱللَّهِ تَدْعُونَ ila allahi tad`una To Allah do you invite people,</vt:lpstr>
      <vt:lpstr>وَعَلَيْهِ تَدُلُّونَ wa `alayhi tadulluna towards him do you show the way,</vt:lpstr>
      <vt:lpstr>وَبِهِ تُؤْمِنُونَ wa bihi tu'minuna in Him do you believe,</vt:lpstr>
      <vt:lpstr>وَلَهُ تُسَلِّمُونَ wa lahu tusallimuna to Him do you submit,</vt:lpstr>
      <vt:lpstr>وَبِأَمْرِهِ تَعْمَلُونَ wa bi'amrihi ta`maluna upon His command do you act,</vt:lpstr>
      <vt:lpstr>وَإِلَىٰ سَبِيلِهِ تُرْشِدُونَ wa ila sabilihi turshiduna to His path do you direct,</vt:lpstr>
      <vt:lpstr>وَبِقَوْلِهِ تَحْكُمُونَ wa biqawlihi tahkumuna and according to His saying do you judge.</vt:lpstr>
      <vt:lpstr>سَعَدَ مَنْ وَالاَكُمْ sa`ada man walakum Happy is he who is loyal to you,</vt:lpstr>
      <vt:lpstr>وَهَلَكَ مَنْ عَادَاكُمْ wa halaka man `adakum desolate is he who forsakes you,</vt:lpstr>
      <vt:lpstr>وَخَابَ مَنْ جَحَدَكُمْ wa khaba man jahadakum disappointed is he who denies you,</vt:lpstr>
      <vt:lpstr>وَضَلَّ مَنْ فَارَقَكُمْ wa dalla man faraqakum straying off is he who separates himself from you,</vt:lpstr>
      <vt:lpstr>وَفَازَ مَنْ تَمَسَّكَ بِكُمْ wa faza man tamassaka bikum winner is he who adheres to you,</vt:lpstr>
      <vt:lpstr>وَأَمِنَ مَنْ لَجَأَ إِلَيْكُمْ wa amina man laja' ilaykum secured is he who resorts to you,</vt:lpstr>
      <vt:lpstr>وَسَلِمَ مَنْ صَدَّقَكُمْ wa salima man saddaqakum saved is he who gives credence to you,</vt:lpstr>
      <vt:lpstr>وَهُدِيَ مَنِ ٱعْتَصَمَ بِكُمْ wa hudiya man i`tasama bikum and rightly guided is he who takes shelter in you.</vt:lpstr>
      <vt:lpstr>مَنِ ٱتَّبَعَكُمْ فَٱلْجَنَّةُ مَأْوَاهُ man ittaba`akum faljannatu ma'wahu As to whoever follows you, Paradise will be his abode.</vt:lpstr>
      <vt:lpstr>وَمَنْ خَالَفَكُمْ فَٱلنَّارُ مَثْوَاهُ wa man khalafakum falnnaru mathwahu As to whoever dissents you, Hellfire will be his dwelling.</vt:lpstr>
      <vt:lpstr>وَمَنْ جَحَدَكُمْ كَافِرٌ wa man jahadakum kafirun He who denies you is unbeliever, </vt:lpstr>
      <vt:lpstr>وَمَنْ حَارَبَكُمْ مُشْرِكٌ wa man harabakum mushrikun he who makes war against you is polytheist, </vt:lpstr>
      <vt:lpstr>وَمَنْ رَدَّ عَلَيْكُمْ فِي أَسْفَلِ دَرْكٍ مِنَ ٱلْجَحِيمِ wa man radda `alaykum fi asfali darakin min aljahimi and he who objects to you will be in the lowest tier of the burning fire.</vt:lpstr>
      <vt:lpstr>أَشْهَدُ أَنَّ هٰذَا سَابِقٌ لَكُمْ فِيمَا مَضَىٰ ashhadu anna hadha sabiqun lakum fima mada I bear witness that all the previous was pre-decided for you</vt:lpstr>
      <vt:lpstr>وَجَارٍ لَكُمْ فِيمَا بَقِيَ wa jarin lakum fima baqiya and it will continue in the future; </vt:lpstr>
      <vt:lpstr>وَأَنَّ أَرْوَاحَكُمْ وَنُورَكُمْ wa anna arwahakum wa nurakum and that your souls, your light,</vt:lpstr>
      <vt:lpstr>وَطينَتَكُمْ وَاحِدَةٌ wa tinatakum wahidatun and your form are the same; </vt:lpstr>
      <vt:lpstr>طَابَتْ وَطَهُرَتْ tabat wa tahurat blessed and purified,</vt:lpstr>
      <vt:lpstr>بَعْضُهَا مِنْ بَعْضٍ ba`duha min ba`din and one of the other.</vt:lpstr>
      <vt:lpstr>خَلَقَكُمُ ٱللَّهُ أَنْوَاراً khalaqakum allahu anwaran Allah created you as lights;</vt:lpstr>
      <vt:lpstr>فَجَعَلَكُمْ بِعَرْشِهِ مُحْدِقِينَ faja`alakum bi`arshihi muhdiqina He then made you observe from His Throne</vt:lpstr>
      <vt:lpstr>حَتَّىٰ مَنَّ عَلَيْنَا بِكُمْ hatta manna `alayna bikum until He endued us with the favor of your existence (among us)</vt:lpstr>
      <vt:lpstr>فَجَعَلَكُمْ فِي بُيُوتٍ faja`alakum fi buyutin and then placed you in houses</vt:lpstr>
      <vt:lpstr>أَذِنَ ٱللَّهُ أَنْ تُرْفَعَ adhina allahu an turfa`a that He allowed to be raised</vt:lpstr>
      <vt:lpstr>وَيُذْكَرَ فِيهَا ٱسْمُهُ wa yudhkara fiha ismuhu and to have His Name mentioned therein.</vt:lpstr>
      <vt:lpstr>وَجَعَلَ صَلَوَاتِنَا عَلَيْكُمْ wa ja`ala salatana `alaykum He also decided our invocation of blessings upon you</vt:lpstr>
      <vt:lpstr>وَمَا خَصَّنَا بِهِ مِنْ وِلاَيَتِكُمْ wa ma khassana bihi min wilayatikum and our loyalty to you</vt:lpstr>
      <vt:lpstr>طِيباً لِخَلْقِنَا tiban likhalqina to be immaculacy of our creation,</vt:lpstr>
      <vt:lpstr>وَطَهَارَةً لأَنْفُسِنَا wa taharatan li'anfusina purity of our souls,</vt:lpstr>
      <vt:lpstr>وَتَزْكِيَةً لَنَا wa tazkiyatan lana refinement of our manners,</vt:lpstr>
      <vt:lpstr>وَكَفَّارَةً لِذُنُوبِنَا wa kaffaratan lidhunubina and forgiveness of our sins.</vt:lpstr>
      <vt:lpstr>فَكُنَّا عِنْدَهُ مُسَلِّمِينَ بِفَضْلِكُمْ fakunna `indahu musallimina bifadlikum We have thus become, with Him, of those believing in your precedence</vt:lpstr>
      <vt:lpstr>وَمَعْرُوفِينَ بِتَصْدِيقِنَا إِيَّاكُمْ wa ma`rufina bitasdiqina iyyakum and of those known for their giving credence to you.</vt:lpstr>
      <vt:lpstr>فَبَلَغَ ٱللَّهُ بِكُمْ أَشْرَفَ مَحَلِّ ٱلْمُكَرَّمِينَ fabalagha allahu bikum ashrafa mahalli almukarramina Thus, Allah has raised you to the most principled place of the honored ones,</vt:lpstr>
      <vt:lpstr>وَأَعْلَىٰ مَنَازِلِ ٱلْمُقَرَّبِينَ wa a`la manazili almuqarrabina the highest station of those drawn near to Him,</vt:lpstr>
      <vt:lpstr>وَأَرْفَعَ دَرَجَاتِ ٱلْمُرْسَلِينَ wa arfa`a darajati almursalina and the loftiest ranks of the Messengers</vt:lpstr>
      <vt:lpstr>حَيْثُ لَا يَلْحَقُهُ لاَحِقٌ haythu la yalhaquhu lahiqun where none can ever reach you,</vt:lpstr>
      <vt:lpstr>وَلاَ يَفُوقُهُ فَائِقٌ wa la yafuquhu fa'iqun nor can anyone ever surpass you,</vt:lpstr>
      <vt:lpstr>وَلاَ يَسْبِقُهُ سَابِقٌ wa la yasbiquhu sabiqun nor can anyone ever precede you,</vt:lpstr>
      <vt:lpstr>وَلاَ يَطْمَعُ فِي إِدْرَاكِهِ طَامِعٌ wa la yatma`u fi idrakihi tami`un no can anyone ever look forward to reaching your positions;</vt:lpstr>
      <vt:lpstr>حَتَّىٰ لَا يَبْقَىٰ مَلَكٌ مُقَرَّبٌ hatta la yabqa malakun muqarrabun therefore, no archangel,</vt:lpstr>
      <vt:lpstr>وَلاَ نَبِيٌّ مُرْسَلٌ wa la nabiyyun mursalun commissioned Prophet,</vt:lpstr>
      <vt:lpstr>وَلاَ صِدِّيقٌ وَلاَ شَهِيدٌ wa la siddiqun wa la shahidun a veracious one, a martyr,</vt:lpstr>
      <vt:lpstr>وَلاَ عَالِمٌ وَلاَ جَاهِلٌ wa la `alimun wa la jahilun a knowledgeable one, an ignorant one,</vt:lpstr>
      <vt:lpstr>وَلاَ دَنِيٌّ وَلاَ فَاضِلٌ wa la daniyyun wa la fadilun an inferior, a superior,</vt:lpstr>
      <vt:lpstr>وَلاَ مُؤْمِنٌ صَالِحٌ wa la mu'minun salihun a righteous believer, </vt:lpstr>
      <vt:lpstr>وَلاَ فَاجِرٌ طَالِحٌ wa la fajirun talihun a wicked sinner,</vt:lpstr>
      <vt:lpstr>وَلاَ جَبَّارٌ عَنِيدٌ wa la jabbarun `anidun an obstinate tyrant,</vt:lpstr>
      <vt:lpstr>وَلاَ شَيْطَانٌ مَرِيدٌ wa la shaytanun maridun a devilish rebel,</vt:lpstr>
      <vt:lpstr>وَلاَ خَلْقٌ فِيمَا بَيْنَ ذٰلِكَ شَهِيدٌ wa la khalqun fima bayna dhalika shahidun or any other witnessing being among these classes—all of those نہ ہی کوئی دوسرا وجود پہلے کبھی رہا تھا   </vt:lpstr>
      <vt:lpstr>إِلاَّ عَرَّفَهُمْ جَلاَلَةَ أَمْرِكُمْ illa `arrafahum jalalata amrikum were informed by Allah about the majesty of your issue,</vt:lpstr>
      <vt:lpstr>وَعِظَمَ خَطَرِكُمْ wa `izama khatarikum the importance of your standing,</vt:lpstr>
      <vt:lpstr>وَكِبَرَ شَأْنِكُمْ wa kibara sha'nikum the greatness of your prestige,</vt:lpstr>
      <vt:lpstr>وَتَمَامَ نُورِكُمْ wa tamama nurikum the thoroughness of your illumination,</vt:lpstr>
      <vt:lpstr>وَصِدْقَ مَقَاعِدِكُمْ wa sidqa maqa`idikum the honesty of your position,</vt:lpstr>
      <vt:lpstr>وَثَبَاتَ مَقَامِكُمْ wa thabata maqamikum the firmness of your stance,</vt:lpstr>
      <vt:lpstr>وَشَرَفَ مَحَلِّكُمْ وَمَنْزِلَتِكُمْ عِنْدَهُ wa sharafa mahallikum wa manzilatikum `indahu the honor of your station and position with Him,</vt:lpstr>
      <vt:lpstr>وَكَرَامَتَكُمْ عَلَيْهِ wa karamatakum `alayhi your upstanding reputation with Him,</vt:lpstr>
      <vt:lpstr>وَخَاصَّتَكُمْ لَدَيْهِ wa khassatakum ladayhi your special position with Him,</vt:lpstr>
      <vt:lpstr>وَقُرْبَ مَنْزِلَتِكُمْ مِنْهُ wa qurba manzilatikum minhu and your close location to Him.</vt:lpstr>
      <vt:lpstr>بِأَبِي أَنْتُمْ وَأُمَّي bi'abi antum wa ummi May my father, my mother,</vt:lpstr>
      <vt:lpstr>وَأَهْلِي وَمَالِي وَأُسْرَتِي wa ahli wa mali wa usrati my kin, my property, and my family be ransoms for you.</vt:lpstr>
      <vt:lpstr>أُشْهِدُ ٱللَّهَ وَأُشْهِدُكُمْ ushhidu allaha wa ushhidukum I beseech Allah and I beseech you all to witness for me</vt:lpstr>
      <vt:lpstr>أَنِّي مُؤْمِنٌ بِكُمْ وَبِمَا آمَنْتُمْ بِهِ anni mu'minun bikum wa bima amantum bihi that I believe in you all and in that in which you believe,</vt:lpstr>
      <vt:lpstr>كَافِرٌ بَعَدُوِّكُمْ وَبِمَا كَفَرْتُمْ بِهِ kafirun bi`aduwwikum wa bima kafartum bihi I renounce your enemies and whatever you renounce,</vt:lpstr>
      <vt:lpstr>مُسْتَبْصِرٌ بِشَأْنِكُمْ mustabsirun bisha'nikum I am fully aware of your matter</vt:lpstr>
      <vt:lpstr>وَبِضَلاَلَةِ مَنْ خَالَفَكُمْ wa bidalalati man khalafakum and of the deviation of those who oppose you,</vt:lpstr>
      <vt:lpstr>مُوَالٍ لَكُمْ وَلأَوْلِيَائِكُمْ muwalin lakum wa li'awliya'ikum I am loyalist to you and to your loyalists,</vt:lpstr>
      <vt:lpstr>مُبْغِضٌ لأَعْدَائِكُمْ وَمُعَادٍ لَهُمْ mubghidun li'a`da'ikum wa mu`adin lahum I hate your enemies and I show enmity towards them,</vt:lpstr>
      <vt:lpstr>سِلْمٌ لِمَنْ سَالَمَكُمْ silmun liman salamakum I am at peace with those who make peace with you,</vt:lpstr>
      <vt:lpstr>وَحَرْبٌ لِمَنْ حَارَبَكُمْ wa harbun liman harabakum I take the field against those who march against you,</vt:lpstr>
      <vt:lpstr>مُحَقِّقٌ لِمَا حَقَّقْتُمْ muhaqqiqun lima haqqaqtum I accept as true that which you have decided as true,</vt:lpstr>
      <vt:lpstr>مُبْطِلٌ لِمَا أَبْطَلْتُمْ mubtilun lima abtaltum I prove false that which you have decided as false,</vt:lpstr>
      <vt:lpstr>مُطِيعٌ لَكُمْ muti`un lakum I am obedient to you,</vt:lpstr>
      <vt:lpstr>عَارِفٌ بِحَقِّكُمْ `arifun bihaqqikum I recognize your right,</vt:lpstr>
      <vt:lpstr>مُقِرٌّ بِفَضْلِكُمْ muqirrun bifadlikum I confess of your superiority,</vt:lpstr>
      <vt:lpstr>مُحْتَمِلٌ لِعِلْمِكُمْ muhtamilun li`ilmikum I preserve your knowledge,</vt:lpstr>
      <vt:lpstr>مُحْتَجِبٌ بِذِمَّتِكُمْ muhtajibun bidhimmatikum I take refuge under your protective shelter,</vt:lpstr>
      <vt:lpstr>مُعْتَرِفٌ بِكُمْ mu`tarifun bikum I profess you,</vt:lpstr>
      <vt:lpstr>مُؤْمِنٌ بِإِيَابِكُمْ mu'minun bi'iyabikum I believe in your coming back (to this world),</vt:lpstr>
      <vt:lpstr>مُصَدِّقٌ بِرَجْعَتِكُمْ musaddiqun biraj`atikum I give credence to your return,</vt:lpstr>
      <vt:lpstr>مُنْتَظِرٌ لأَمْرِكُمْ muntazirun li'amrikum I am awaiting your issue,</vt:lpstr>
      <vt:lpstr>مُرْتَقِبٌ لِدَوْلَتِكُمْ murtaqibun lidawlatikum I am expecting your rule,</vt:lpstr>
      <vt:lpstr>آخِذٌ بِقَوْلِكُمْ akhidhun biqawlikum I take in your sayings,</vt:lpstr>
      <vt:lpstr>عَامِلٌ بِأَمْرِكُمْ `amilun bi'amrikum I carry out your orders</vt:lpstr>
      <vt:lpstr>مُسْتَجِيرٌ بِكُمْ mustajirun bikum I take shelter in you,</vt:lpstr>
      <vt:lpstr>زَائِرٌ لَكُمْ za'irun lakum I make visits to you</vt:lpstr>
      <vt:lpstr>لاَئِذٌ عَائِذٌ بِقُبُورِكُمْ la'idhun `a'idhun biquburikum I resort to and seek protection in your graves,</vt:lpstr>
      <vt:lpstr>مُسْتَشْفِعٌ إِلَىٰ ٱللَّهِ عَزَّ وَجَلَّ بِكُمْ mustashfi`un ila allahi `azza wa jalla bikum I seek your intercession for me with Allah the Almighty and All-majestic,</vt:lpstr>
      <vt:lpstr>وَمُتَقَرِّبٌ بِكُمْ إِلَيْهِ wa mutaqarribun bikum ilayhi I seek nearness to Him in your names,</vt:lpstr>
      <vt:lpstr>وَمُقَدِّمُكُمْ أَمَامَ طَلِبَتِي wa muqaddimukum amama talibati I provide you as my means for seeking fulfillment of my desires,</vt:lpstr>
      <vt:lpstr>وَحَوَائِجِي وَإِرَادَتِي wa hawa'iji wa iradati needs, and wishes,</vt:lpstr>
      <vt:lpstr>فِي كُلِّ أَحْوَالِي وَأُمُورِي fi kulli ahwali wa umuri in all of my manners and affairs,</vt:lpstr>
      <vt:lpstr>مُؤْمِنٌ بِسِرِّكُمْ وَعَلاَنِيَتِكُمْ mu'minun bisirrikum wa `alaniyatikum I believe in your invisibility, visibility,</vt:lpstr>
      <vt:lpstr>وَشَاهِدِكُمْ وَغَائِبِكُمْ wa shahidikum wa gha'ibikum presence, absence,</vt:lpstr>
      <vt:lpstr>وَأَوَّلِكُمْ وَآخِرِكُمْ wa awwalikum wa akhirikum first, and last of you;</vt:lpstr>
      <vt:lpstr>وَمُفَوِّضٌ فِي ذٰلِكَ كُلِّهِ إِلَيْكُمْ wa mufawwidun fi dhalika kullihi ilaykum and I confide all that to you</vt:lpstr>
      <vt:lpstr>وَمُسَلِّمٌ فِيهِ مَعَكُمْ wa musallimun fihi ma`akum and submit to all of it with you.</vt:lpstr>
      <vt:lpstr>وَقَلْبِي لَكُمْ مُسَلِّمٌ wa qalbi lakum musallimun My heart is subservient to you,</vt:lpstr>
      <vt:lpstr>وَرَأْيِي لَكُمْ تَبَعٌ wa ra'yi lakum taba`un my opinion is following yours,  </vt:lpstr>
      <vt:lpstr>وَنُصْرَتِي لَكُمْ مُعَدَّةٌ wa nusrati lakum mu`addatun and my support to you is all set</vt:lpstr>
      <vt:lpstr>حَتَّىٰ يُحْيِيَ ٱللَّهُ تَعَالَىٰ دِينَهُ بِكُمْ hatta yuhyiya allahu ta`ala dinahu bikum until Allah the All-exalted restores His religion to life through you,</vt:lpstr>
      <vt:lpstr>وَيَرُدَّكُمْ فِي أَيَّامِهِ wa yaruddakum fi ayyamihi brings you back again in His days,</vt:lpstr>
      <vt:lpstr>وَيُظْهِرَكُمْ لِعَدْلِهِ wa yuzhirakum li`adlihi allows you to appear for (establishing) His justice,  </vt:lpstr>
      <vt:lpstr>وَيُمَكِّنَكُمْ فِي أَرْضِهِ wa yumakkinakum fi ardihi and gives you power to rule in His land.</vt:lpstr>
      <vt:lpstr>فَمَعَكُمْ مَعَكُمْ fama`akum ma`akum So, I am (always) with you, with you</vt:lpstr>
      <vt:lpstr>لَا مَعَ غَيْرِكُمْ la ma`a ghayrikum but not with any one other than you.</vt:lpstr>
      <vt:lpstr>آمَنْتُ بِكُمْ amantu bikum I have full faith in you,</vt:lpstr>
      <vt:lpstr>وَتَوَلَّيْتُ آخِرَكُمْ بِمَا تَوَلَّيْتُ بِهِ أَوَّلَكُمْ wa tawallaytu akhirakum bima tawallaytu bihi awwalakum and I declare my loyalty to the last of you just as I declared it to the first of you.</vt:lpstr>
      <vt:lpstr>وَبَرِئْتُ إِلَىٰ ٱللَّهِ عَزَّ وَجَلَّ wa bari'tu ila allahi `azza wa jalla In the presence of Allah the Almighty and All-majestic, I repudiate</vt:lpstr>
      <vt:lpstr>مِنْ أَعْدَائِكُمْ min a`da'ikum your enemies,</vt:lpstr>
      <vt:lpstr>وَمِنَ ٱلْجِبْتِ وَٱلطَّاغُوتِ wa min aljibti walttaghuti all idols, false deities,</vt:lpstr>
      <vt:lpstr>وَٱلشَّيَاطِينِ وَحِزْبِهِمُ ٱلظَّالِمِينَ لَكُمْ walshshayatini wa hizbihim alzzalimina lakumu the devils, and their party who have wronged you,</vt:lpstr>
      <vt:lpstr>ٱلْجَاحِدِينَ لِحَقِّكُمْ aljahidina lihaqqikum denied your rights,</vt:lpstr>
      <vt:lpstr>وَٱلْمَارِقِينَ مِنْ وِلاَيَتِكُمْ walmariqina min wilayatikum apostatized from your (divinely commissioned) leadership,</vt:lpstr>
      <vt:lpstr>وَٱلْغَاصِبِينَ لإِرْثِكُمْ walghasibina li'irthikum usurped your inheritance,</vt:lpstr>
      <vt:lpstr>ٱلشَّاكِّينَ فِيكُمْ alshshakkina fikum arisen doubts about you,</vt:lpstr>
      <vt:lpstr>ٱلْمُنْحَرِفِينَ عَنْكُمْ almunharifina `ankum and deviated from you,</vt:lpstr>
      <vt:lpstr>وَمِنْ كُلِّ وَلِيجَةٍ دُونَكُمْ wa min kulli walijatin dunakum and (I repudiate) any adherence to anyone other than you,</vt:lpstr>
      <vt:lpstr>وَكُلِّ مُطَاعٍ سِوَاكُمْ wa kulli muta`in siwakum any obeyed one save you,</vt:lpstr>
      <vt:lpstr>وَمِنَ ٱلْأَئِمَّةِ ٱلَّذِينَ يَدْعُونَ إِلَىٰ ٱلنَّارِ wa min al-a'immati alladhina yad`una ila alnnari and the leaders who call to Hellfire.</vt:lpstr>
      <vt:lpstr>فَثَبَّتَنِيَ ٱللَّهُ أَبَداً مَا حَيِيتُ fathabbataniya allahu abadan ma hayitu May Allah make me firm forever as long as I am alive</vt:lpstr>
      <vt:lpstr>عَلَىٰ مُوَالاَتِكُمْ `ala muwalatikum on loyalty to you,</vt:lpstr>
      <vt:lpstr>وَمَحَبَّتِكُمْ وَدِينِكُمْ wa mahabbatikum wa dinikum love for you, and on your religion.</vt:lpstr>
      <vt:lpstr>وَوَفَّقَنِي لِطَاعَتِكُمْ wa waffaqani lita`atikum May He grant me success in obedience to you,</vt:lpstr>
      <vt:lpstr>وَرَزَقَنِي شَفَاعَتَكُمْ wa razaqani shafa`atakum endue me with your intercession,</vt:lpstr>
      <vt:lpstr>وَجَعَلَنِي مِنْ خِيَارِ مَوَالِيكُمْ wa ja`alani min khiyari mawalikum make me of the best of your loyalists</vt:lpstr>
      <vt:lpstr>ٱلتَّابِعِينَ لِمَا دَعَوْتُمْ إِلَيْهِ alttabi`ina lima da`awtum ilayhi who carry out all that to which you have called,</vt:lpstr>
      <vt:lpstr>وَجَعَلَنِي مِمَّنْ يَقْتَصُّ آثَارَكُمْ wa ja`alani mimman yaqtassu atharakum and make me of those who are tracking your footsteps,</vt:lpstr>
      <vt:lpstr>وَيَسْلُكُ سَبِيلَكُمْ wa yasluku sabilakum taking your path,</vt:lpstr>
      <vt:lpstr>وَيَهْتَدِي بِهُدَاكُمْ wa yahtadi bihudakum following your guidance,</vt:lpstr>
      <vt:lpstr>وَيُحْشَرُ فِي زُمْرَتِكُمْ wa yuhsharu fi zumratikum (and those who are) resurrected in your group,</vt:lpstr>
      <vt:lpstr>وَيَكِرُّ فِي رَجْعَتِكُمْ wa yakirru fi raj`atikum given the chance to appear again in your Return,</vt:lpstr>
      <vt:lpstr>وَيُمَلَّكُ فِي دَوْلَتِكُمْ wa yumallaku fi dawlatikum given authority in your administration,</vt:lpstr>
      <vt:lpstr>وَيُشَرَّفُ فِي عَافِيَتِكُمْ wa yusharrafu fi `afiyatikum honored to live under your sound supervision,</vt:lpstr>
      <vt:lpstr>وَيُمَكَّنُ فِي أَيَّامِكُمْ wa yumakkanu fi ayyamikum given power in your days</vt:lpstr>
      <vt:lpstr>وَتَقِرُّ عَيْنُهُ غَداً بِرُؤْيَتِكُمْ wa taqirru `aynuhu ghadan biru'yatikum and having their eyes delighted by seeing you in the morrow.</vt:lpstr>
      <vt:lpstr>بِأَبِي أَنْتُمْ وَأُمِّي bi'abi antum wa ummi May my father, mother,</vt:lpstr>
      <vt:lpstr>وَنَفْسِي وَأَهْلِي وَمَالِي wa nafsi wa ahli wa mali soul, family, and possessions be ransoms for you.</vt:lpstr>
      <vt:lpstr>مَنْ أَرَادَ ٱللَّهَ بَدَأَ بِكُمْ man arada allaha bada'a bikum Whoever desires for Allah should begin with you,</vt:lpstr>
      <vt:lpstr>وَمَنْ وَحَّدَهُ قَبِلَ عَنْكُمْ wa man wahhadahu qabila `ankum whoever professes His Oneness should accept your instructions,</vt:lpstr>
      <vt:lpstr>وَمَنْ قَصَدَهُ تَوَجَّهَ بِكُمْ wa man qasadahu tawajjaha bikum and whoever heads for Him should make you the means to Him.</vt:lpstr>
      <vt:lpstr>مَوَالِيَّ لَا أُحْصِي ثَنَائَكُمْ mawaliyya la uhsi thana'akum O my masters, I cannot count your merits</vt:lpstr>
      <vt:lpstr>وَلاَ أَبْلُغُ مِنَ ٱلْمَدْحِ كُنْهَكُمْ wa la ablughu min almadhi kunhakum and I cannot attain the utmost of praise of you</vt:lpstr>
      <vt:lpstr>وَمِنَ ٱلْوَصْفِ قَدْرَكُمْ wa min alwasfi qadrakum and the utmost of the description of your actual value,</vt:lpstr>
      <vt:lpstr>وَأَنْتُمْ نُورُ ٱلْأَخْيَارِ wa antum nuru al-akhyari since you are the light of the upright ones,</vt:lpstr>
      <vt:lpstr>وَهُدَاةُ ٱلْأَبْرَارِ wa hudatu al-abrari the guides of the pious ones,</vt:lpstr>
      <vt:lpstr>وَحُجَجُ ٱلْجَبَّارِ wa hujaju aljabbari and the arguments of the Supreme Lord.</vt:lpstr>
      <vt:lpstr>بِكُمْ فَتَحَ ٱللَّهُ bikum fataha allahu With you has Allah begun creation</vt:lpstr>
      <vt:lpstr>وَبِكُمْ يَخْتِمُ wa bikum yakhtimu and with you will He seal it.</vt:lpstr>
      <vt:lpstr>وَبِكُمْ يُنَزِّلُ ٱلْغَيْثَ wa bikum yunazzilu alghaytha For your sake does He pour down rain,</vt:lpstr>
      <vt:lpstr>وَبِكُمْ يُمْسِكُ ٱلسَّمَاءَ أَنْ تَقَعَ عَلَىٰ ٱلْأَرْضِ إِلاَّ بِإِذْنِهِ wa bikum yumsiku alssama'a an taqa`a `ala al-ardi illa bi'idhnihi for your sake does He withhold the heavens from falling on the earth except by His permission,</vt:lpstr>
      <vt:lpstr>وَبِكُمْ يُنَفِّسُ ٱلْهَمَّ wa bikum yunaffisu alhamma and out of consideration for you does He dismiss agonies</vt:lpstr>
      <vt:lpstr>وَيَكْشِفُ ٱلضُّرَّ wa yakshifu alddurra and relieves harms.</vt:lpstr>
      <vt:lpstr>وَعِنْدَكُمْ مَا نَزَلَتْ بِهِ رُسُلُهُ wa `indakum ma nazalat bihi rusuluhu In your possession is all that which His Messengers brought down</vt:lpstr>
      <vt:lpstr>وَهَبَطَتْ بِهِ مَلاَئِكَتُهُ wa habatat bihi mala'ikatuhu and with which His angels descended.</vt:lpstr>
      <vt:lpstr>وَإِلَىٰ جَدِّكُمْ بُعِثَ ٱلرُّوحُ الأَمِينُ wa ila jaddikum bu`itha alrruhu al-aminu To your forefather( ) was the Honest Spirit sent.</vt:lpstr>
      <vt:lpstr>آتَاكُمُ ٱللَّهُ مَا لَمْ يُؤْتِ أَحَداً مِنَ ٱلْعَالَمِينَ atakum allahu ma lam yu'ti ahadan min al`alamina Allah has given you that which He has not given to any one all over the worlds.</vt:lpstr>
      <vt:lpstr>طَأْطَأَ كُلُّ شَرِيفٍ لِشَرَفِكُمْ ta'ta'a kullu sharifin lisharafikum All highborn ones nod down their heads before your noble lineage,</vt:lpstr>
      <vt:lpstr>وَبَخَعَ كُلُّ مُتَكَبِّرٍ لِطَاعَتِكُمْ wa bakha`a kullu mutakabbirin lita`atikum all arrogant ones submit to the obedience to you,</vt:lpstr>
      <vt:lpstr>وَخَضَعَ كُلُّ جَبَّارٍ لِفَضْلِكُمْ wa khada`a kullu jabbarin lifadlikum all insolent oppressors succumb to your excellence,</vt:lpstr>
      <vt:lpstr>وَذَلَّ كُلُّ شَيْءٍ لَكُمْ wa dhalla kullu shay'in lakum all things are humiliated before you</vt:lpstr>
      <vt:lpstr>وَأَشْرَقَتِ ٱلْأَرْضُ بِنُورِكُمْ wa ashraqat al-ardu binurikum the earth has been lit up with your light,</vt:lpstr>
      <vt:lpstr>وَفَازَ ٱلْفَائِزُونَ بِوِلاَيَتِكُمْ wa faza alfa'izuna biwilayatikum and the winners have attained triumph due to their loyalty to you.</vt:lpstr>
      <vt:lpstr>بِكُمْ يُسْلَكُ إِلَىٰ ٱلرِّضْوَانِ bikum yuslaku ila alrridwani Through you can the way to Paradise be taken</vt:lpstr>
      <vt:lpstr>وَعَلَىٰ مَنْ جَحَدَ وِلاَيَتَكُمْ غَضَبُ ٱلرَّحْمٰنِ wa `ala man jahada wilayatakum ghadabu alrrahmani and the ire of the All-beneficent is poured on whoever has denied your (divinely commissioned) leadership.</vt:lpstr>
      <vt:lpstr>بِأَبِي أَنْتُمْ وَأُمِّي bi'abi antum wa ummi May my father, mother,</vt:lpstr>
      <vt:lpstr>وَنَفْسِي وَأَهْلِي وَمَالِي wa nafsi wa ahli wa mali soul, family, and possessions be ransoms for you.</vt:lpstr>
      <vt:lpstr>ذِكْرُكُمْ فِي ٱلذَّاكِرِينَ dhikrukum fi aldhdhakirina your mention is within the mention of others.</vt:lpstr>
      <vt:lpstr>وَأَسْمَاؤُكُمْ فِي ٱلْأَسْمَاءِ wa asma'ukum fi al-asma'i Your names are called along with other names.</vt:lpstr>
      <vt:lpstr>وَأَجْسَادُكُمْ فِي ٱلْأَجْسَادِ wa ajsadukum fi al-ajsadi Your figures appear among other figures.</vt:lpstr>
      <vt:lpstr>وَأَرْوَاحُكُمْ فِي ٱلْأَرْوَاحِ wa arwahukum fi al-arwahi Your souls are among other souls.</vt:lpstr>
      <vt:lpstr>وَأَنْفُسُكُمْ فِي ٱلنُّفُوسِ wa anfusukum fi alnnufusi Your selves are among other selves.</vt:lpstr>
      <vt:lpstr>وَآثَارُكُمْ فِي ٱلآثَارِ wa atharukum fi al-athari Your traditions are among other traditions.</vt:lpstr>
      <vt:lpstr>وَقُبُورُكُمْ فِي ٱلْقُبُورِ wa quburukum fi alquburi Your graves are among other graves.</vt:lpstr>
      <vt:lpstr>فَمَا أَحْلىٰ أَسْمَاءَكُمْ fama ahla asma'akum But how gracious your names are!</vt:lpstr>
      <vt:lpstr>وَأَكْرَمَ أَنْفُسَكُمْ wa akrama anfusakum How noble your souls are!</vt:lpstr>
      <vt:lpstr>وَأَعْظَمَ شَأْنَكُمْ wa a`zama sha'nakum How superior your affairs are!</vt:lpstr>
      <vt:lpstr>وَأَجَلَّ خَطَرَكُمْ wa ajalla khatarakum How majestic your stations are!</vt:lpstr>
      <vt:lpstr>وَأَوْفَىٰ عَهْدَكُمْ wa awfa `ahdakum How dependable your covenants are!</vt:lpstr>
      <vt:lpstr>وَأَصْدَقَ وَعْدَكُمْ wa asdaqa wa`dakum How truthful your promises are!</vt:lpstr>
      <vt:lpstr>كَلاَمُكُمْ نُورٌ kalamukum nurun Your words are illumination.</vt:lpstr>
      <vt:lpstr>وَأَمْرُكُمْ رُشْدٌ wa amrukum rushdun Your affairs are (leading to) orthodoxy.</vt:lpstr>
      <vt:lpstr>وَوَصِيَّتُكُمُ التَّقْوَىٰ wa wasiyyatukum alttaqwa Your precepts are piety</vt:lpstr>
      <vt:lpstr>وَفِعْلُكُمُ ٱلْخَيْرُ wa fi`lukum alkhayru Your deeds are all good.</vt:lpstr>
      <vt:lpstr>وَعَادَتُكُمُ ٱلإِحْسَانُ wa `adatukum al-ihsanu Your habits are charity.</vt:lpstr>
      <vt:lpstr>وَسَجِيَّتُكُمُ ٱلْكَرَمُ wa sajiyyatukum alkaramu Your nature is generosity. </vt:lpstr>
      <vt:lpstr>وَشَأْنُكُمُ ٱلْحَقُّ wa sha'nukum alhaqqu Your issue is truth, </vt:lpstr>
      <vt:lpstr>  وَٱلصِّدْقُ وَٱلرِّفْقُ walssidqu walrrifqu honesty, and lenience. </vt:lpstr>
      <vt:lpstr>وَقَوْلُكُمْ حُكْمٌ وَحَتْمٌ wa qawlukum hukmun wa hatmun Your words are judgments and decisiveness. </vt:lpstr>
      <vt:lpstr>وَرَأْيُكُمْ عِلْمٌ وَحِلْمٌ وَحَزْمٌ wa ra'yukum `ilmun wa hilmun wa hazmun Your views are (based upon) knowledge, temperance, and forethought. </vt:lpstr>
      <vt:lpstr>إِنْ ذُكِرَ ٱلْخَيْرُ كُنْتُمْ أَوَّلَهُ in dhukira alkhayru kuntum awwalahu Whenever goodness is mentioned, you are its initiation, </vt:lpstr>
      <vt:lpstr>وَأَصْلَهُ وَفَرْعَهُ wa aslahu wa far`ahu origin, branch, </vt:lpstr>
      <vt:lpstr>وَمَعْدِنَهُ وَمَأْوَاهُ وَمُنْتَهَاهُ wa ma`dinahu wa ma'wahu wa muntahahu essence, center, and ultimate. </vt:lpstr>
      <vt:lpstr>بِأَبِي أَنْتُمْ وَأُمِّي وَنَفْسِي bi'abi antum wa ummi wa nafsi May my father, mother, and soul be ransoms for you. </vt:lpstr>
      <vt:lpstr>كَيْفَ أَصِفُ حُسْنَ ثَنَائِكُمْ kayfa asifu husna thana'ikum How shall I describe the excellence of your merits </vt:lpstr>
      <vt:lpstr>وَأُحْصِي جَمِيلَ بَلاَئِكُمْ wa uhsi jamila bala'ikum and define the beauty of your conferrals? </vt:lpstr>
      <vt:lpstr>وَبِكُمْ أَخْرَجَنَا ٱللَّهُ مِنَ ٱلذُّلِّ wa bikum akhrajana allahu min aldhdhulli It is on account of you that Allah has pulled us out of degradation, </vt:lpstr>
      <vt:lpstr>َفَرَّجَ عَنَّا غَمَرَاتِ ٱلْكُرُوبِ wa farraja `anna ghamarati alkurubi removed from us the clutches of hardships, </vt:lpstr>
      <vt:lpstr>وَأَنْقَذَنَا مِنْ شَفَا جُرُفِ ٱلْهَلَكَاتِ wa anqadhana min shafa jurufi alhalakati and saved us from the brink of the pit of perditions </vt:lpstr>
      <vt:lpstr>وَمِنَ ٱلنَّارِ wa min alnnari and from the Fire. </vt:lpstr>
      <vt:lpstr>بِأَبِي أَنْتُمْ وَأُمِّي وَنَفْسِي bi'abi antum wa ummi wa nafsi May my father, mother, and soul be ransoms for you.  </vt:lpstr>
      <vt:lpstr>بِمُوَالاَتِكُمْ عَلَّمَنَا ٱللَّهُ مَعَالِمَ دِينِنَا bimuwalatikum `allamana allahu ma`alima dinina Through our loyalty to your leadership, Allah has taught us the features of our religion </vt:lpstr>
      <vt:lpstr>وَأَصْلَحَ مَاكَانَ فَسَدَ مِنْ دُنْيَانَا wa aslaha ma kana fasada min dunyana and has set aright the spoiled items of our worldly lives. </vt:lpstr>
      <vt:lpstr>وَبِمُوَالاَتِكُمْ تَمَّتِ ٱلْكَلِمَةُ wa bimuwalatikum tammat alkalimatu Through our loyalty to your leadership, the Word has been perfected, </vt:lpstr>
      <vt:lpstr>وَعَظُمَتِ ٱلنِّعْمَةُ wa `azumat alnni`matu the grace has become great,</vt:lpstr>
      <vt:lpstr>وَائْتَلَفَتِ ٱلْفُرْقَةُ wa'talafat alfurqatu and the discord has turned into alliance. </vt:lpstr>
      <vt:lpstr>وَبِمُوَالاَتِكُمْ تُقْبَلُ ٱلطَّاعَةُ ٱلْمُفْتَرَضَةُ wa bimuwalatikum tuqbalu altta`atu almuftaradatu Through our loyalty to your leadership, the obligatory obedience (to Allah) is accepted. </vt:lpstr>
      <vt:lpstr>وَلَكُمُ ٱلْمَوَدَّةُ ٱلْوَاجِبَةُ wa lakum almawaddatu alwajibatu To you alone are the obligatory affection, </vt:lpstr>
      <vt:lpstr>وَٱلدَّرَجَاتُ ٱلرَّفِيعَةُ walddarajatu alrrafi`atu the elevated ranks, </vt:lpstr>
      <vt:lpstr>وَٱلْمَقَامُ ٱلْمَحْمُودُ walmaqamu almahmudu the praiseworthy standing, </vt:lpstr>
      <vt:lpstr>وَٱلْمَكَانُ ٱلْمَعْلُومُ عِنْدَ ٱللَّهِ عَزَّ وَجَلَّ walmakanu alma`lumu `inda allahi `azza wa jalla the renowned station with Allah the Almighty and All-majestic, </vt:lpstr>
      <vt:lpstr>وَٱلْجَاهُ ٱلْعَظِيمُ waljahu al`azimu the topmost prestige </vt:lpstr>
      <vt:lpstr> وَٱلشَّأْنُ ٱلْكَبِيرُ walshsha'nu alkabiru the supreme station, </vt:lpstr>
      <vt:lpstr>وَٱلشَّفَاعَةُ ٱلْمَقْبُولَةُ walshshafa`atu almaqbulatu and the admitted intercession.</vt:lpstr>
      <vt:lpstr>رَبَّنَا آمَنَّا بِمَا أَنْزَلْتَ rabbana amanna bima anzalta O our Lord, we believe in that which You have sent down</vt:lpstr>
      <vt:lpstr>وَٱتَّبَعْنَا ٱلرَّسُولَ wattaba`na alrrasula and we follow the Messenger; </vt:lpstr>
      <vt:lpstr>فَٱكْتُبْنَا مَعَ ٱلشَّاهِدِينَ faktubna ma`a alshshahidina so, write our names among those who bear witness </vt:lpstr>
      <vt:lpstr> رَبَّنَا لَا تُزِغْ قُلُوبَنَا بَعْدَ إِذْ هَدَيْتَنَا rabbana la tuzigh qulubana ba`da idh hadaytana Our Lord, cause not our hearts to stray after You have guided us, </vt:lpstr>
      <vt:lpstr>وَهَبْ لَنَا مِنْ لَدُنْكَ رَحْمَةً wa hab lana min ladunka rahmatan and bestow upon us mercy from Your Presence. </vt:lpstr>
      <vt:lpstr>إِنَّكَ أَنْتَ ٱلْوَهَّابُ innaka anta alwahhabu Lo! You, only You, are the Bestower. </vt:lpstr>
      <vt:lpstr>سُبْحَانَ رَبِّنَا subhana rabbina Glory be to our Lord </vt:lpstr>
      <vt:lpstr> إِنْ كَانَ وَعْدُ رَبِّنَا لَمَفْعُولاًَ in kana wa`du rabbina lamaf`ulan for in fact the promise of our Lord immediately takes effect. </vt:lpstr>
      <vt:lpstr>يَا وَلِيَّ ٱللَّهِ ya waliyya allahi O vicegerent of Allah!( ) </vt:lpstr>
      <vt:lpstr>إِنَّ بَيْنِي وَبيْنَ ٱللَّهِ عَزَّ وَجَلَّ ذُنُوباً inna bayni wa bayna allahi `azza wa jalla dhunuban There stand between me and Allah the Almighty and All-majestic, sins </vt:lpstr>
      <vt:lpstr>لَا يَأْتِي عَلَيْهَا إِلَّا رِضَاكُمْ la ya'ti `alayha illa ridakum that cannot be demolished except by attaining your satisfaction. </vt:lpstr>
      <vt:lpstr>فَبِحَقِّ مَنِ ٱئْتَمَنَكُمْ عَلَىٰ سِرِّهِ fabihaqqi man i'tamanakum `ala sirrihi Therefore, [I beseech you] in the name of the One Who has entrusted you with His secret, </vt:lpstr>
      <vt:lpstr>وَٱسْتَرْعَاكُمْ أَمْرَ خَلْقِهِ wastar`akum amra khalqihi assigned you to supervise the affairs of His creatures, </vt:lpstr>
      <vt:lpstr>وَقَرَنَ طَاعَتَكُمْ بِطَاعَتِهِ wa qarana ta`atakum bita`atihi and attached the obedience to Him with the obedience to you, </vt:lpstr>
      <vt:lpstr>لَمَّا ٱسْتَوْهَبْتُمْ ذُنُوبِي lamma istawhabtum dhunubi to (please) endue me with the favor of absolving my sins </vt:lpstr>
      <vt:lpstr>وَكُنْتُمْ شُفَعَائِي wa kuntum shufa`a'i and to be my intercessors, </vt:lpstr>
      <vt:lpstr>فَإِنِّي لَكُمْ مُطِيعٌ fa'inni lakum muti`un for I am obedient to you. </vt:lpstr>
      <vt:lpstr>مَنْ أَطَاعَكُمْ فَقَدْ أَطَاعَ ٱللَّهَ man ata`akum faqd ata`a allaha He who obeys you has in fact obeyed Allah </vt:lpstr>
      <vt:lpstr>وَمَنْ عَصَاكُمْ فَقَدْ عَصَىٰ ٱللَّهَ wa man `asakum faqad `asa allaha he who disobeys you has in fact disobeyed Allah, </vt:lpstr>
      <vt:lpstr>وَمَنْ أَحَبَّكُمْ فَقَدْ أَحَبَّ ٱللَّهَ wa man ahabbakum faqad ahabba allaha he who loves you has in fact loved Allah, </vt:lpstr>
      <vt:lpstr>وَمَنْ أَبْغَضَكُمْ فَقَدْ أَبْغَضَ ٱللَّهَ wa man abghadakum faqad abghada allaha and he who hates you has in fact hated Allah. </vt:lpstr>
      <vt:lpstr>َللَّهُمَّ إِنِّي لَوْ وَجَدْتُ شُفَعَاءَ \اallahumma inni law wajadtu shufa`a'a O Allah, had I known interceders </vt:lpstr>
      <vt:lpstr>َقْرَبَ إِلَيْكَ مِنْ مُحَمِّد وَأَهْلِ بَيْتِهِ أaqraba ilayka min muhammadin wa ahli baytihi that are closer to You than Muhammad and his Household </vt:lpstr>
      <vt:lpstr>ٱلْأَخْيَارِ ٱلْأَئِمَّةِ ٱلْأَبْرَارِ al-akhyari al-a'immati al-abrari the virtuous and pious Imams </vt:lpstr>
      <vt:lpstr>لَجَعَلْتُهُمْ شُفَعَائِي laja`altuhum shufa`a'i I would have chosen them as my intercessors. </vt:lpstr>
      <vt:lpstr> فَبِحَقِّهِمُ ٱلَّذِي أَوْجَبْتَ لَهُمْ عَلَيْكَ fabihaqqihim alladhi awjabta lahum `alayka So, [I beseech You] in the name of their Right that You have made obligatory upon You, </vt:lpstr>
      <vt:lpstr>أَسْأَلُكَ أَنْ تُدْخِلَنِي فِي جُمْلَةِ ٱلْعَارِفِينَ بِهِمْ وَبِحَقِّهِمْ ْas'aluka an tudkhilani fi jumlati al`arifina bihim wa bihaqqihim (please) include me with the group of those who recognize their Right and them</vt:lpstr>
      <vt:lpstr> وَفِي زُمْرَةِ ٱلْمَرْحُومِينَ بِشَفَاعَتِهِمْ wa fi zumrati almarhumina bishafa`atihim and with the assembly of those who are shown mercy owing to their (i.e. Muhammad and his Household) intercession. </vt:lpstr>
      <vt:lpstr>إِنَّكَ أَرْحَمُ ٱلرَّاحِمِينَ innaka arhamu alrrahimina Verily, You are the most merciful of all those who show mercy. </vt:lpstr>
      <vt:lpstr>وَصَلَّىٰ ٱللَّهُ عَلَىٰ مُحَمَّدٍ وَآلِهِ ٱلطَّاهِرينَ wa salla allahu `ala muhammadin wa alihi alttahirina May Allah send blessings upon Muhammad and his immaculate Household </vt:lpstr>
      <vt:lpstr>وَسَلَّمَ تَسْلِيماً كَثِيراً wa sallama tasliman kathiran and send His thorough peace upon them. </vt:lpstr>
      <vt:lpstr>وَحَسْبُنَا ٱللَّهُ وَنِعْمَ ٱلْوَكِيلُ wa hasbuna allahu wa ni`ma alwakilu Allah is Sufficient for us! Most Excellent is He in Whom we trust.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Rehan Ali Lotlikar</dc:creator>
  <cp:lastModifiedBy>Ali Muhammad</cp:lastModifiedBy>
  <cp:revision>2548</cp:revision>
  <cp:lastPrinted>1601-01-01T00:00:00Z</cp:lastPrinted>
  <dcterms:created xsi:type="dcterms:W3CDTF">1601-01-01T00:00:00Z</dcterms:created>
  <dcterms:modified xsi:type="dcterms:W3CDTF">2021-03-05T14:01:32Z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